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notesMasterIdLst>
    <p:notesMasterId r:id="rId5"/>
  </p:notesMasterIdLst>
  <p:sldIdLst>
    <p:sldId id="321" r:id="rId4"/>
    <p:sldId id="281" r:id="rId6"/>
    <p:sldId id="329" r:id="rId7"/>
    <p:sldId id="352" r:id="rId8"/>
    <p:sldId id="297" r:id="rId9"/>
    <p:sldId id="355" r:id="rId10"/>
    <p:sldId id="356" r:id="rId11"/>
    <p:sldId id="357" r:id="rId12"/>
    <p:sldId id="330" r:id="rId13"/>
    <p:sldId id="358" r:id="rId14"/>
    <p:sldId id="359" r:id="rId15"/>
    <p:sldId id="360" r:id="rId16"/>
    <p:sldId id="362" r:id="rId17"/>
    <p:sldId id="331" r:id="rId18"/>
    <p:sldId id="318" r:id="rId19"/>
    <p:sldId id="365" r:id="rId20"/>
    <p:sldId id="363" r:id="rId21"/>
    <p:sldId id="364" r:id="rId22"/>
    <p:sldId id="332" r:id="rId23"/>
    <p:sldId id="309" r:id="rId24"/>
    <p:sldId id="319" r:id="rId25"/>
    <p:sldId id="353" r:id="rId26"/>
    <p:sldId id="354" r:id="rId27"/>
    <p:sldId id="328" r:id="rId28"/>
  </p:sldIdLst>
  <p:sldSz cx="12192000" cy="6858000"/>
  <p:notesSz cx="6858000" cy="9144000"/>
  <p:embeddedFontLst>
    <p:embeddedFont>
      <p:font typeface="Wingdings 2" panose="05020102010507070707" pitchFamily="18" charset="2"/>
      <p:regular r:id="rId32"/>
    </p:embeddedFont>
    <p:embeddedFont>
      <p:font typeface="Wingdings 3" panose="05040102010807070707" charset="2"/>
      <p:regular r:id="rId33"/>
    </p:embeddedFont>
    <p:embeddedFont>
      <p:font typeface="微软雅黑" panose="020B0503020204020204" pitchFamily="34" charset="-122"/>
      <p:regular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汉仪青云简" panose="00020600040101010101" charset="-122"/>
      <p:regular r:id="rId39"/>
    </p:embeddedFont>
    <p:embeddedFont>
      <p:font typeface="方正姚体" panose="02010601030101010101" charset="-122"/>
      <p:regular r:id="rId40"/>
    </p:embeddedFont>
    <p:embeddedFont>
      <p:font typeface="Trebuchet MS" panose="020B0603020202020204" charset="0"/>
      <p:regular r:id="rId41"/>
      <p:bold r:id="rId42"/>
      <p:italic r:id="rId43"/>
      <p:boldItalic r:id="rId44"/>
    </p:embeddedFont>
    <p:embeddedFont>
      <p:font typeface="华文新魏" panose="02010800040101010101" charset="-122"/>
      <p:regular r:id="rId45"/>
    </p:embeddedFont>
    <p:embeddedFont>
      <p:font typeface="等线" panose="02010600030101010101" charset="-122"/>
      <p:regular r:id="rId46"/>
    </p:embeddedFont>
    <p:embeddedFont>
      <p:font typeface="Edwardian Script ITC" panose="030303020407070D0804" charset="0"/>
      <p:regular r:id="rId47"/>
    </p:embeddedFont>
    <p:embeddedFont>
      <p:font typeface="Calibri Light" panose="020F0302020204030204" charset="0"/>
      <p:regular r:id="rId48"/>
      <p:italic r:id="rId49"/>
    </p:embeddedFont>
  </p:embeddedFontLst>
  <p:custDataLst>
    <p:tags r:id="rId5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0BCB9"/>
    <a:srgbClr val="00A1FF"/>
    <a:srgbClr val="F6EA00"/>
    <a:srgbClr val="FE75B6"/>
    <a:srgbClr val="FFF422"/>
    <a:srgbClr val="297375"/>
    <a:srgbClr val="FF9EBC"/>
    <a:srgbClr val="00BBB8"/>
    <a:srgbClr val="F6F1CC"/>
    <a:srgbClr val="ECE6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9" autoAdjust="0"/>
    <p:restoredTop sz="96196" autoAdjust="0"/>
  </p:normalViewPr>
  <p:slideViewPr>
    <p:cSldViewPr snapToGrid="0">
      <p:cViewPr varScale="1">
        <p:scale>
          <a:sx n="106" d="100"/>
          <a:sy n="106" d="100"/>
        </p:scale>
        <p:origin x="708" y="150"/>
      </p:cViewPr>
      <p:guideLst>
        <p:guide orient="horz" pos="2145"/>
        <p:guide pos="38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0" Type="http://schemas.openxmlformats.org/officeDocument/2006/relationships/tags" Target="tags/tag23.xml"/><Relationship Id="rId5" Type="http://schemas.openxmlformats.org/officeDocument/2006/relationships/notesMaster" Target="notesMasters/notesMaster1.xml"/><Relationship Id="rId49" Type="http://schemas.openxmlformats.org/officeDocument/2006/relationships/font" Target="fonts/font18.fntdata"/><Relationship Id="rId48" Type="http://schemas.openxmlformats.org/officeDocument/2006/relationships/font" Target="fonts/font17.fntdata"/><Relationship Id="rId47" Type="http://schemas.openxmlformats.org/officeDocument/2006/relationships/font" Target="fonts/font16.fntdata"/><Relationship Id="rId46" Type="http://schemas.openxmlformats.org/officeDocument/2006/relationships/font" Target="fonts/font15.fntdata"/><Relationship Id="rId45" Type="http://schemas.openxmlformats.org/officeDocument/2006/relationships/font" Target="fonts/font14.fntdata"/><Relationship Id="rId44" Type="http://schemas.openxmlformats.org/officeDocument/2006/relationships/font" Target="fonts/font13.fntdata"/><Relationship Id="rId43" Type="http://schemas.openxmlformats.org/officeDocument/2006/relationships/font" Target="fonts/font12.fntdata"/><Relationship Id="rId42" Type="http://schemas.openxmlformats.org/officeDocument/2006/relationships/font" Target="fonts/font11.fntdata"/><Relationship Id="rId41" Type="http://schemas.openxmlformats.org/officeDocument/2006/relationships/font" Target="fonts/font10.fntdata"/><Relationship Id="rId40" Type="http://schemas.openxmlformats.org/officeDocument/2006/relationships/font" Target="fonts/font9.fntdata"/><Relationship Id="rId4" Type="http://schemas.openxmlformats.org/officeDocument/2006/relationships/slide" Target="slides/slide1.xml"/><Relationship Id="rId39" Type="http://schemas.openxmlformats.org/officeDocument/2006/relationships/font" Target="fonts/font8.fntdata"/><Relationship Id="rId38" Type="http://schemas.openxmlformats.org/officeDocument/2006/relationships/font" Target="fonts/font7.fntdata"/><Relationship Id="rId37" Type="http://schemas.openxmlformats.org/officeDocument/2006/relationships/font" Target="fonts/font6.fntdata"/><Relationship Id="rId36" Type="http://schemas.openxmlformats.org/officeDocument/2006/relationships/font" Target="fonts/font5.fntdata"/><Relationship Id="rId35" Type="http://schemas.openxmlformats.org/officeDocument/2006/relationships/font" Target="fonts/font4.fntdata"/><Relationship Id="rId34" Type="http://schemas.openxmlformats.org/officeDocument/2006/relationships/font" Target="fonts/font3.fntdata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28C2D0-6731-4BCC-A5F4-AE7B812F1F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dirty="0"/>
              <a:t>更多精品素材：</a:t>
            </a:r>
            <a:r>
              <a:rPr lang="en-US" altLang="zh-CN" sz="1200" b="0" dirty="0"/>
              <a:t>http://shop248912786.taobao.com/index.htm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A1EC7-69F3-4752-BC1B-FA5AEE4D79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anose="05020102010507070707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anose="05020102010507070707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anose="05020102010507070707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anose="05020102010507070707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BC2E5-256E-4EC7-8395-2D8FFE33A3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EE9626B-2AC5-4A04-BEF4-F499CD2D352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15.jpe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16.png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17.xml"/><Relationship Id="rId5" Type="http://schemas.openxmlformats.org/officeDocument/2006/relationships/image" Target="../media/image17.png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image" Target="../media/image3.png"/><Relationship Id="rId1" Type="http://schemas.openxmlformats.org/officeDocument/2006/relationships/tags" Target="../tags/tag20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slide" Target="slide20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slide" Target="slide1.xml"/><Relationship Id="rId13" Type="http://schemas.openxmlformats.org/officeDocument/2006/relationships/notesSlide" Target="../notesSlides/notesSlide2.xml"/><Relationship Id="rId12" Type="http://schemas.openxmlformats.org/officeDocument/2006/relationships/slideLayout" Target="../slideLayouts/slideLayout17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4" Type="http://schemas.openxmlformats.org/officeDocument/2006/relationships/notesSlide" Target="../notesSlides/notesSlide4.xml"/><Relationship Id="rId13" Type="http://schemas.openxmlformats.org/officeDocument/2006/relationships/slideLayout" Target="../slideLayouts/slideLayout17.xml"/><Relationship Id="rId12" Type="http://schemas.openxmlformats.org/officeDocument/2006/relationships/image" Target="../media/image3.png"/><Relationship Id="rId11" Type="http://schemas.openxmlformats.org/officeDocument/2006/relationships/tags" Target="../tags/tag19.xml"/><Relationship Id="rId10" Type="http://schemas.openxmlformats.org/officeDocument/2006/relationships/tags" Target="../tags/tag18.xml"/><Relationship Id="rId1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" y="196"/>
            <a:ext cx="12192000" cy="6858000"/>
          </a:xfrm>
          <a:prstGeom prst="rect">
            <a:avLst/>
          </a:prstGeom>
        </p:spPr>
      </p:pic>
      <p:sp>
        <p:nvSpPr>
          <p:cNvPr id="105" name="矩形 259"/>
          <p:cNvSpPr>
            <a:spLocks noChangeArrowheads="1"/>
          </p:cNvSpPr>
          <p:nvPr/>
        </p:nvSpPr>
        <p:spPr bwMode="auto">
          <a:xfrm>
            <a:off x="1752903" y="2269663"/>
            <a:ext cx="8249021" cy="92329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6000" b="1" dirty="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+mn-lt"/>
              </a:rPr>
              <a:t>放松宝</a:t>
            </a:r>
            <a:r>
              <a:rPr lang="en-US" altLang="zh-CN" sz="6000" b="1" dirty="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+mn-lt"/>
              </a:rPr>
              <a:t>App</a:t>
            </a:r>
            <a:r>
              <a:rPr lang="zh-CN" altLang="en-US" sz="6000" b="1" dirty="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+mn-lt"/>
              </a:rPr>
              <a:t>期末汇报</a:t>
            </a:r>
            <a:endParaRPr lang="zh-CN" altLang="en-US" sz="6000" b="1" dirty="0"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020889" y="6265000"/>
            <a:ext cx="294068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组别：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汇报人：张帆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49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0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/>
      <p:bldP spid="105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37210" y="578485"/>
            <a:ext cx="2631440" cy="2493010"/>
            <a:chOff x="3740244" y="798366"/>
            <a:chExt cx="5633290" cy="4806662"/>
          </a:xfrm>
        </p:grpSpPr>
        <p:grpSp>
          <p:nvGrpSpPr>
            <p:cNvPr id="74" name="Group 3"/>
            <p:cNvGrpSpPr/>
            <p:nvPr/>
          </p:nvGrpSpPr>
          <p:grpSpPr>
            <a:xfrm rot="5400000">
              <a:off x="5125719" y="1601349"/>
              <a:ext cx="1963844" cy="2122190"/>
              <a:chOff x="547341" y="1861937"/>
              <a:chExt cx="1804289" cy="1949768"/>
            </a:xfrm>
          </p:grpSpPr>
          <p:sp>
            <p:nvSpPr>
              <p:cNvPr id="90" name="Freeform: Shape 4"/>
              <p:cNvSpPr/>
              <p:nvPr/>
            </p:nvSpPr>
            <p:spPr>
              <a:xfrm>
                <a:off x="1237217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1" name="Rectangle 5"/>
              <p:cNvSpPr/>
              <p:nvPr/>
            </p:nvSpPr>
            <p:spPr>
              <a:xfrm rot="18900000">
                <a:off x="547341" y="2147692"/>
                <a:ext cx="1379751" cy="13797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5" name="Group 6"/>
            <p:cNvGrpSpPr/>
            <p:nvPr/>
          </p:nvGrpSpPr>
          <p:grpSpPr>
            <a:xfrm rot="5400000">
              <a:off x="5125720" y="3562010"/>
              <a:ext cx="1963845" cy="2122190"/>
              <a:chOff x="2348705" y="1861937"/>
              <a:chExt cx="1804290" cy="1949768"/>
            </a:xfrm>
          </p:grpSpPr>
          <p:sp>
            <p:nvSpPr>
              <p:cNvPr id="88" name="Freeform: Shape 7"/>
              <p:cNvSpPr/>
              <p:nvPr/>
            </p:nvSpPr>
            <p:spPr>
              <a:xfrm flipH="1">
                <a:off x="2348705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9" name="Rectangle 8"/>
              <p:cNvSpPr/>
              <p:nvPr/>
            </p:nvSpPr>
            <p:spPr>
              <a:xfrm rot="2700000" flipH="1">
                <a:off x="2773244" y="2147692"/>
                <a:ext cx="1379751" cy="1379750"/>
              </a:xfrm>
              <a:prstGeom prst="rect">
                <a:avLst/>
              </a:prstGeom>
              <a:solidFill>
                <a:srgbClr val="00A1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6" name="Group 9"/>
            <p:cNvGrpSpPr/>
            <p:nvPr/>
          </p:nvGrpSpPr>
          <p:grpSpPr>
            <a:xfrm rot="5400000">
              <a:off x="6333779" y="2699422"/>
              <a:ext cx="2352438" cy="1883520"/>
              <a:chOff x="1268050" y="1014081"/>
              <a:chExt cx="2161310" cy="1730490"/>
            </a:xfrm>
          </p:grpSpPr>
          <p:sp>
            <p:nvSpPr>
              <p:cNvPr id="85" name="Freeform: Shape 10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6" name="Freeform: Shape 11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Rectangle 12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00BC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7" name="Group 13"/>
            <p:cNvGrpSpPr/>
            <p:nvPr/>
          </p:nvGrpSpPr>
          <p:grpSpPr>
            <a:xfrm rot="5400000" flipV="1">
              <a:off x="3505785" y="2699422"/>
              <a:ext cx="2352438" cy="1883520"/>
              <a:chOff x="1268050" y="1014081"/>
              <a:chExt cx="2161310" cy="1730490"/>
            </a:xfrm>
          </p:grpSpPr>
          <p:sp>
            <p:nvSpPr>
              <p:cNvPr id="82" name="Freeform: Shape 14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3" name="Freeform: Shape 15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Rectangle 16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F6E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78" name="Freeform: Shape 17"/>
            <p:cNvSpPr/>
            <p:nvPr/>
          </p:nvSpPr>
          <p:spPr bwMode="auto">
            <a:xfrm>
              <a:off x="5695442" y="2019649"/>
              <a:ext cx="702415" cy="702409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9" name="Freeform: Shape 18"/>
            <p:cNvSpPr/>
            <p:nvPr/>
          </p:nvSpPr>
          <p:spPr bwMode="auto">
            <a:xfrm>
              <a:off x="7341068" y="3356588"/>
              <a:ext cx="719932" cy="537410"/>
            </a:xfrm>
            <a:custGeom>
              <a:avLst/>
              <a:gdLst/>
              <a:ahLst/>
              <a:cxnLst>
                <a:cxn ang="0">
                  <a:pos x="19" y="42"/>
                </a:cxn>
                <a:cxn ang="0">
                  <a:pos x="17" y="42"/>
                </a:cxn>
                <a:cxn ang="0">
                  <a:pos x="1" y="25"/>
                </a:cxn>
                <a:cxn ang="0">
                  <a:pos x="1" y="24"/>
                </a:cxn>
                <a:cxn ang="0">
                  <a:pos x="17" y="7"/>
                </a:cxn>
                <a:cxn ang="0">
                  <a:pos x="19" y="7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7" y="25"/>
                </a:cxn>
                <a:cxn ang="0">
                  <a:pos x="21" y="39"/>
                </a:cxn>
                <a:cxn ang="0">
                  <a:pos x="21" y="40"/>
                </a:cxn>
                <a:cxn ang="0">
                  <a:pos x="19" y="42"/>
                </a:cxn>
                <a:cxn ang="0">
                  <a:pos x="29" y="48"/>
                </a:cxn>
                <a:cxn ang="0">
                  <a:pos x="27" y="49"/>
                </a:cxn>
                <a:cxn ang="0">
                  <a:pos x="25" y="48"/>
                </a:cxn>
                <a:cxn ang="0">
                  <a:pos x="24" y="47"/>
                </a:cxn>
                <a:cxn ang="0">
                  <a:pos x="38" y="1"/>
                </a:cxn>
                <a:cxn ang="0">
                  <a:pos x="39" y="0"/>
                </a:cxn>
                <a:cxn ang="0">
                  <a:pos x="41" y="1"/>
                </a:cxn>
                <a:cxn ang="0">
                  <a:pos x="42" y="2"/>
                </a:cxn>
                <a:cxn ang="0">
                  <a:pos x="29" y="48"/>
                </a:cxn>
                <a:cxn ang="0">
                  <a:pos x="49" y="42"/>
                </a:cxn>
                <a:cxn ang="0">
                  <a:pos x="47" y="42"/>
                </a:cxn>
                <a:cxn ang="0">
                  <a:pos x="45" y="40"/>
                </a:cxn>
                <a:cxn ang="0">
                  <a:pos x="45" y="39"/>
                </a:cxn>
                <a:cxn ang="0">
                  <a:pos x="59" y="25"/>
                </a:cxn>
                <a:cxn ang="0">
                  <a:pos x="45" y="11"/>
                </a:cxn>
                <a:cxn ang="0">
                  <a:pos x="45" y="9"/>
                </a:cxn>
                <a:cxn ang="0">
                  <a:pos x="47" y="7"/>
                </a:cxn>
                <a:cxn ang="0">
                  <a:pos x="49" y="7"/>
                </a:cxn>
                <a:cxn ang="0">
                  <a:pos x="65" y="24"/>
                </a:cxn>
                <a:cxn ang="0">
                  <a:pos x="65" y="25"/>
                </a:cxn>
                <a:cxn ang="0">
                  <a:pos x="49" y="42"/>
                </a:cxn>
              </a:cxnLst>
              <a:rect l="0" t="0" r="r" b="b"/>
              <a:pathLst>
                <a:path w="66" h="49">
                  <a:moveTo>
                    <a:pt x="19" y="42"/>
                  </a:moveTo>
                  <a:cubicBezTo>
                    <a:pt x="19" y="43"/>
                    <a:pt x="18" y="43"/>
                    <a:pt x="17" y="42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4"/>
                    <a:pt x="1" y="2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10"/>
                    <a:pt x="21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40"/>
                    <a:pt x="21" y="40"/>
                  </a:cubicBezTo>
                  <a:lnTo>
                    <a:pt x="19" y="42"/>
                  </a:lnTo>
                  <a:close/>
                  <a:moveTo>
                    <a:pt x="29" y="48"/>
                  </a:moveTo>
                  <a:cubicBezTo>
                    <a:pt x="28" y="49"/>
                    <a:pt x="28" y="49"/>
                    <a:pt x="27" y="49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7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8" y="0"/>
                    <a:pt x="39" y="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2" y="1"/>
                    <a:pt x="42" y="2"/>
                    <a:pt x="42" y="2"/>
                  </a:cubicBezTo>
                  <a:lnTo>
                    <a:pt x="29" y="48"/>
                  </a:lnTo>
                  <a:close/>
                  <a:moveTo>
                    <a:pt x="49" y="42"/>
                  </a:moveTo>
                  <a:cubicBezTo>
                    <a:pt x="48" y="43"/>
                    <a:pt x="48" y="43"/>
                    <a:pt x="47" y="42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40"/>
                    <a:pt x="45" y="39"/>
                    <a:pt x="45" y="39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9"/>
                    <a:pt x="45" y="9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6" y="24"/>
                    <a:pt x="66" y="25"/>
                    <a:pt x="65" y="25"/>
                  </a:cubicBezTo>
                  <a:lnTo>
                    <a:pt x="49" y="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0" name="Freeform: Shape 19"/>
            <p:cNvSpPr/>
            <p:nvPr/>
          </p:nvSpPr>
          <p:spPr bwMode="auto">
            <a:xfrm>
              <a:off x="5771278" y="4474106"/>
              <a:ext cx="683555" cy="673644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1" name="Freeform: Shape 20"/>
            <p:cNvSpPr/>
            <p:nvPr/>
          </p:nvSpPr>
          <p:spPr bwMode="auto">
            <a:xfrm>
              <a:off x="4183301" y="3321011"/>
              <a:ext cx="590605" cy="59060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8"/>
                </a:cxn>
                <a:cxn ang="0">
                  <a:pos x="27" y="0"/>
                </a:cxn>
                <a:cxn ang="0">
                  <a:pos x="55" y="28"/>
                </a:cxn>
                <a:cxn ang="0">
                  <a:pos x="27" y="55"/>
                </a:cxn>
                <a:cxn ang="0">
                  <a:pos x="27" y="5"/>
                </a:cxn>
                <a:cxn ang="0">
                  <a:pos x="4" y="28"/>
                </a:cxn>
                <a:cxn ang="0">
                  <a:pos x="27" y="51"/>
                </a:cxn>
                <a:cxn ang="0">
                  <a:pos x="50" y="28"/>
                </a:cxn>
                <a:cxn ang="0">
                  <a:pos x="27" y="5"/>
                </a:cxn>
                <a:cxn ang="0">
                  <a:pos x="27" y="46"/>
                </a:cxn>
                <a:cxn ang="0">
                  <a:pos x="9" y="28"/>
                </a:cxn>
                <a:cxn ang="0">
                  <a:pos x="27" y="9"/>
                </a:cxn>
                <a:cxn ang="0">
                  <a:pos x="45" y="28"/>
                </a:cxn>
                <a:cxn ang="0">
                  <a:pos x="27" y="46"/>
                </a:cxn>
                <a:cxn ang="0">
                  <a:pos x="27" y="14"/>
                </a:cxn>
                <a:cxn ang="0">
                  <a:pos x="13" y="28"/>
                </a:cxn>
                <a:cxn ang="0">
                  <a:pos x="27" y="41"/>
                </a:cxn>
                <a:cxn ang="0">
                  <a:pos x="41" y="28"/>
                </a:cxn>
                <a:cxn ang="0">
                  <a:pos x="27" y="14"/>
                </a:cxn>
                <a:cxn ang="0">
                  <a:pos x="27" y="37"/>
                </a:cxn>
                <a:cxn ang="0">
                  <a:pos x="18" y="28"/>
                </a:cxn>
                <a:cxn ang="0">
                  <a:pos x="27" y="19"/>
                </a:cxn>
                <a:cxn ang="0">
                  <a:pos x="36" y="28"/>
                </a:cxn>
                <a:cxn ang="0">
                  <a:pos x="27" y="37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5" y="13"/>
                    <a:pt x="55" y="28"/>
                  </a:cubicBezTo>
                  <a:cubicBezTo>
                    <a:pt x="55" y="43"/>
                    <a:pt x="42" y="55"/>
                    <a:pt x="27" y="55"/>
                  </a:cubicBezTo>
                  <a:close/>
                  <a:moveTo>
                    <a:pt x="27" y="5"/>
                  </a:moveTo>
                  <a:cubicBezTo>
                    <a:pt x="15" y="5"/>
                    <a:pt x="4" y="15"/>
                    <a:pt x="4" y="28"/>
                  </a:cubicBezTo>
                  <a:cubicBezTo>
                    <a:pt x="4" y="40"/>
                    <a:pt x="15" y="51"/>
                    <a:pt x="27" y="51"/>
                  </a:cubicBezTo>
                  <a:cubicBezTo>
                    <a:pt x="40" y="51"/>
                    <a:pt x="50" y="40"/>
                    <a:pt x="50" y="28"/>
                  </a:cubicBezTo>
                  <a:cubicBezTo>
                    <a:pt x="50" y="15"/>
                    <a:pt x="40" y="5"/>
                    <a:pt x="27" y="5"/>
                  </a:cubicBezTo>
                  <a:close/>
                  <a:moveTo>
                    <a:pt x="27" y="46"/>
                  </a:moveTo>
                  <a:cubicBezTo>
                    <a:pt x="17" y="46"/>
                    <a:pt x="9" y="38"/>
                    <a:pt x="9" y="28"/>
                  </a:cubicBezTo>
                  <a:cubicBezTo>
                    <a:pt x="9" y="18"/>
                    <a:pt x="17" y="9"/>
                    <a:pt x="27" y="9"/>
                  </a:cubicBezTo>
                  <a:cubicBezTo>
                    <a:pt x="37" y="9"/>
                    <a:pt x="45" y="18"/>
                    <a:pt x="45" y="28"/>
                  </a:cubicBezTo>
                  <a:cubicBezTo>
                    <a:pt x="45" y="38"/>
                    <a:pt x="37" y="46"/>
                    <a:pt x="27" y="46"/>
                  </a:cubicBezTo>
                  <a:close/>
                  <a:moveTo>
                    <a:pt x="27" y="14"/>
                  </a:moveTo>
                  <a:cubicBezTo>
                    <a:pt x="20" y="14"/>
                    <a:pt x="13" y="20"/>
                    <a:pt x="13" y="28"/>
                  </a:cubicBezTo>
                  <a:cubicBezTo>
                    <a:pt x="13" y="35"/>
                    <a:pt x="20" y="41"/>
                    <a:pt x="27" y="41"/>
                  </a:cubicBezTo>
                  <a:cubicBezTo>
                    <a:pt x="35" y="41"/>
                    <a:pt x="41" y="35"/>
                    <a:pt x="41" y="28"/>
                  </a:cubicBezTo>
                  <a:cubicBezTo>
                    <a:pt x="41" y="20"/>
                    <a:pt x="35" y="14"/>
                    <a:pt x="27" y="14"/>
                  </a:cubicBezTo>
                  <a:close/>
                  <a:moveTo>
                    <a:pt x="27" y="37"/>
                  </a:moveTo>
                  <a:cubicBezTo>
                    <a:pt x="22" y="37"/>
                    <a:pt x="18" y="33"/>
                    <a:pt x="18" y="28"/>
                  </a:cubicBezTo>
                  <a:cubicBezTo>
                    <a:pt x="18" y="23"/>
                    <a:pt x="22" y="19"/>
                    <a:pt x="27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7" y="3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9" name="TextBox 34"/>
            <p:cNvSpPr txBox="1"/>
            <p:nvPr/>
          </p:nvSpPr>
          <p:spPr>
            <a:xfrm>
              <a:off x="7840467" y="798366"/>
              <a:ext cx="1533067" cy="307777"/>
            </a:xfrm>
            <a:prstGeom prst="rect">
              <a:avLst/>
            </a:prstGeom>
            <a:noFill/>
          </p:spPr>
          <p:txBody>
            <a:bodyPr wrap="none" rIns="360000" anchor="t" anchorCtr="0">
              <a:noAutofit/>
            </a:bodyPr>
            <a:lstStyle/>
            <a:p>
              <a:pPr algn="r"/>
              <a:endParaRPr lang="zh-CN" altLang="en-US" sz="3200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33" name="矩形 32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36" name="矩形 35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1597660" y="164465"/>
            <a:ext cx="3397885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开发工作量和技术难度</a:t>
            </a:r>
            <a:endParaRPr lang="zh-CN" altLang="en-US" sz="20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06565" y="578485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/>
            <a:r>
              <a:rPr lang="zh-CN" altLang="en-US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注册登录</a:t>
            </a:r>
            <a:endParaRPr lang="zh-CN" altLang="en-US" b="1">
              <a:solidFill>
                <a:schemeClr val="accent6">
                  <a:lumMod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844280" y="2406650"/>
            <a:ext cx="267144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lang="zh-CN" alt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注册登录使用课堂所学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SharedPreferences</a:t>
            </a:r>
            <a:r>
              <a:rPr 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技术将用户账号密码信息保存在本地</a:t>
            </a:r>
            <a:endParaRPr lang="zh-CN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4" name="图片 3" descr="注册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640" y="1786890"/>
            <a:ext cx="1922145" cy="3426460"/>
          </a:xfrm>
          <a:prstGeom prst="rect">
            <a:avLst/>
          </a:prstGeom>
        </p:spPr>
      </p:pic>
      <p:pic>
        <p:nvPicPr>
          <p:cNvPr id="8" name="图片 7" descr="登录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735" y="1786890"/>
            <a:ext cx="1971040" cy="3425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37210" y="578485"/>
            <a:ext cx="2631440" cy="2493010"/>
            <a:chOff x="3740244" y="798366"/>
            <a:chExt cx="5633290" cy="4806662"/>
          </a:xfrm>
        </p:grpSpPr>
        <p:grpSp>
          <p:nvGrpSpPr>
            <p:cNvPr id="74" name="Group 3"/>
            <p:cNvGrpSpPr/>
            <p:nvPr/>
          </p:nvGrpSpPr>
          <p:grpSpPr>
            <a:xfrm rot="5400000">
              <a:off x="5125719" y="1601349"/>
              <a:ext cx="1963844" cy="2122190"/>
              <a:chOff x="547341" y="1861937"/>
              <a:chExt cx="1804289" cy="1949768"/>
            </a:xfrm>
          </p:grpSpPr>
          <p:sp>
            <p:nvSpPr>
              <p:cNvPr id="90" name="Freeform: Shape 4"/>
              <p:cNvSpPr/>
              <p:nvPr/>
            </p:nvSpPr>
            <p:spPr>
              <a:xfrm>
                <a:off x="1237217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1" name="Rectangle 5"/>
              <p:cNvSpPr/>
              <p:nvPr/>
            </p:nvSpPr>
            <p:spPr>
              <a:xfrm rot="18900000">
                <a:off x="547341" y="2147692"/>
                <a:ext cx="1379751" cy="13797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5" name="Group 6"/>
            <p:cNvGrpSpPr/>
            <p:nvPr/>
          </p:nvGrpSpPr>
          <p:grpSpPr>
            <a:xfrm rot="5400000">
              <a:off x="5125720" y="3562010"/>
              <a:ext cx="1963845" cy="2122190"/>
              <a:chOff x="2348705" y="1861937"/>
              <a:chExt cx="1804290" cy="1949768"/>
            </a:xfrm>
          </p:grpSpPr>
          <p:sp>
            <p:nvSpPr>
              <p:cNvPr id="88" name="Freeform: Shape 7"/>
              <p:cNvSpPr/>
              <p:nvPr/>
            </p:nvSpPr>
            <p:spPr>
              <a:xfrm flipH="1">
                <a:off x="2348705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9" name="Rectangle 8"/>
              <p:cNvSpPr/>
              <p:nvPr/>
            </p:nvSpPr>
            <p:spPr>
              <a:xfrm rot="2700000" flipH="1">
                <a:off x="2773244" y="2147692"/>
                <a:ext cx="1379751" cy="1379750"/>
              </a:xfrm>
              <a:prstGeom prst="rect">
                <a:avLst/>
              </a:prstGeom>
              <a:solidFill>
                <a:srgbClr val="00A1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6" name="Group 9"/>
            <p:cNvGrpSpPr/>
            <p:nvPr/>
          </p:nvGrpSpPr>
          <p:grpSpPr>
            <a:xfrm rot="5400000">
              <a:off x="6333779" y="2699422"/>
              <a:ext cx="2352438" cy="1883520"/>
              <a:chOff x="1268050" y="1014081"/>
              <a:chExt cx="2161310" cy="1730490"/>
            </a:xfrm>
          </p:grpSpPr>
          <p:sp>
            <p:nvSpPr>
              <p:cNvPr id="85" name="Freeform: Shape 10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6" name="Freeform: Shape 11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Rectangle 12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00BC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7" name="Group 13"/>
            <p:cNvGrpSpPr/>
            <p:nvPr/>
          </p:nvGrpSpPr>
          <p:grpSpPr>
            <a:xfrm rot="5400000" flipV="1">
              <a:off x="3505785" y="2699422"/>
              <a:ext cx="2352438" cy="1883520"/>
              <a:chOff x="1268050" y="1014081"/>
              <a:chExt cx="2161310" cy="1730490"/>
            </a:xfrm>
          </p:grpSpPr>
          <p:sp>
            <p:nvSpPr>
              <p:cNvPr id="82" name="Freeform: Shape 14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3" name="Freeform: Shape 15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Rectangle 16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F6E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78" name="Freeform: Shape 17"/>
            <p:cNvSpPr/>
            <p:nvPr/>
          </p:nvSpPr>
          <p:spPr bwMode="auto">
            <a:xfrm>
              <a:off x="5695442" y="2019649"/>
              <a:ext cx="702415" cy="702409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9" name="Freeform: Shape 18"/>
            <p:cNvSpPr/>
            <p:nvPr/>
          </p:nvSpPr>
          <p:spPr bwMode="auto">
            <a:xfrm>
              <a:off x="7341068" y="3356588"/>
              <a:ext cx="719932" cy="537410"/>
            </a:xfrm>
            <a:custGeom>
              <a:avLst/>
              <a:gdLst/>
              <a:ahLst/>
              <a:cxnLst>
                <a:cxn ang="0">
                  <a:pos x="19" y="42"/>
                </a:cxn>
                <a:cxn ang="0">
                  <a:pos x="17" y="42"/>
                </a:cxn>
                <a:cxn ang="0">
                  <a:pos x="1" y="25"/>
                </a:cxn>
                <a:cxn ang="0">
                  <a:pos x="1" y="24"/>
                </a:cxn>
                <a:cxn ang="0">
                  <a:pos x="17" y="7"/>
                </a:cxn>
                <a:cxn ang="0">
                  <a:pos x="19" y="7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7" y="25"/>
                </a:cxn>
                <a:cxn ang="0">
                  <a:pos x="21" y="39"/>
                </a:cxn>
                <a:cxn ang="0">
                  <a:pos x="21" y="40"/>
                </a:cxn>
                <a:cxn ang="0">
                  <a:pos x="19" y="42"/>
                </a:cxn>
                <a:cxn ang="0">
                  <a:pos x="29" y="48"/>
                </a:cxn>
                <a:cxn ang="0">
                  <a:pos x="27" y="49"/>
                </a:cxn>
                <a:cxn ang="0">
                  <a:pos x="25" y="48"/>
                </a:cxn>
                <a:cxn ang="0">
                  <a:pos x="24" y="47"/>
                </a:cxn>
                <a:cxn ang="0">
                  <a:pos x="38" y="1"/>
                </a:cxn>
                <a:cxn ang="0">
                  <a:pos x="39" y="0"/>
                </a:cxn>
                <a:cxn ang="0">
                  <a:pos x="41" y="1"/>
                </a:cxn>
                <a:cxn ang="0">
                  <a:pos x="42" y="2"/>
                </a:cxn>
                <a:cxn ang="0">
                  <a:pos x="29" y="48"/>
                </a:cxn>
                <a:cxn ang="0">
                  <a:pos x="49" y="42"/>
                </a:cxn>
                <a:cxn ang="0">
                  <a:pos x="47" y="42"/>
                </a:cxn>
                <a:cxn ang="0">
                  <a:pos x="45" y="40"/>
                </a:cxn>
                <a:cxn ang="0">
                  <a:pos x="45" y="39"/>
                </a:cxn>
                <a:cxn ang="0">
                  <a:pos x="59" y="25"/>
                </a:cxn>
                <a:cxn ang="0">
                  <a:pos x="45" y="11"/>
                </a:cxn>
                <a:cxn ang="0">
                  <a:pos x="45" y="9"/>
                </a:cxn>
                <a:cxn ang="0">
                  <a:pos x="47" y="7"/>
                </a:cxn>
                <a:cxn ang="0">
                  <a:pos x="49" y="7"/>
                </a:cxn>
                <a:cxn ang="0">
                  <a:pos x="65" y="24"/>
                </a:cxn>
                <a:cxn ang="0">
                  <a:pos x="65" y="25"/>
                </a:cxn>
                <a:cxn ang="0">
                  <a:pos x="49" y="42"/>
                </a:cxn>
              </a:cxnLst>
              <a:rect l="0" t="0" r="r" b="b"/>
              <a:pathLst>
                <a:path w="66" h="49">
                  <a:moveTo>
                    <a:pt x="19" y="42"/>
                  </a:moveTo>
                  <a:cubicBezTo>
                    <a:pt x="19" y="43"/>
                    <a:pt x="18" y="43"/>
                    <a:pt x="17" y="42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4"/>
                    <a:pt x="1" y="2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10"/>
                    <a:pt x="21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40"/>
                    <a:pt x="21" y="40"/>
                  </a:cubicBezTo>
                  <a:lnTo>
                    <a:pt x="19" y="42"/>
                  </a:lnTo>
                  <a:close/>
                  <a:moveTo>
                    <a:pt x="29" y="48"/>
                  </a:moveTo>
                  <a:cubicBezTo>
                    <a:pt x="28" y="49"/>
                    <a:pt x="28" y="49"/>
                    <a:pt x="27" y="49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7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8" y="0"/>
                    <a:pt x="39" y="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2" y="1"/>
                    <a:pt x="42" y="2"/>
                    <a:pt x="42" y="2"/>
                  </a:cubicBezTo>
                  <a:lnTo>
                    <a:pt x="29" y="48"/>
                  </a:lnTo>
                  <a:close/>
                  <a:moveTo>
                    <a:pt x="49" y="42"/>
                  </a:moveTo>
                  <a:cubicBezTo>
                    <a:pt x="48" y="43"/>
                    <a:pt x="48" y="43"/>
                    <a:pt x="47" y="42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40"/>
                    <a:pt x="45" y="39"/>
                    <a:pt x="45" y="39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9"/>
                    <a:pt x="45" y="9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6" y="24"/>
                    <a:pt x="66" y="25"/>
                    <a:pt x="65" y="25"/>
                  </a:cubicBezTo>
                  <a:lnTo>
                    <a:pt x="49" y="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0" name="Freeform: Shape 19"/>
            <p:cNvSpPr/>
            <p:nvPr/>
          </p:nvSpPr>
          <p:spPr bwMode="auto">
            <a:xfrm>
              <a:off x="5771278" y="4474106"/>
              <a:ext cx="683555" cy="673644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1" name="Freeform: Shape 20"/>
            <p:cNvSpPr/>
            <p:nvPr/>
          </p:nvSpPr>
          <p:spPr bwMode="auto">
            <a:xfrm>
              <a:off x="4183301" y="3321011"/>
              <a:ext cx="590605" cy="59060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8"/>
                </a:cxn>
                <a:cxn ang="0">
                  <a:pos x="27" y="0"/>
                </a:cxn>
                <a:cxn ang="0">
                  <a:pos x="55" y="28"/>
                </a:cxn>
                <a:cxn ang="0">
                  <a:pos x="27" y="55"/>
                </a:cxn>
                <a:cxn ang="0">
                  <a:pos x="27" y="5"/>
                </a:cxn>
                <a:cxn ang="0">
                  <a:pos x="4" y="28"/>
                </a:cxn>
                <a:cxn ang="0">
                  <a:pos x="27" y="51"/>
                </a:cxn>
                <a:cxn ang="0">
                  <a:pos x="50" y="28"/>
                </a:cxn>
                <a:cxn ang="0">
                  <a:pos x="27" y="5"/>
                </a:cxn>
                <a:cxn ang="0">
                  <a:pos x="27" y="46"/>
                </a:cxn>
                <a:cxn ang="0">
                  <a:pos x="9" y="28"/>
                </a:cxn>
                <a:cxn ang="0">
                  <a:pos x="27" y="9"/>
                </a:cxn>
                <a:cxn ang="0">
                  <a:pos x="45" y="28"/>
                </a:cxn>
                <a:cxn ang="0">
                  <a:pos x="27" y="46"/>
                </a:cxn>
                <a:cxn ang="0">
                  <a:pos x="27" y="14"/>
                </a:cxn>
                <a:cxn ang="0">
                  <a:pos x="13" y="28"/>
                </a:cxn>
                <a:cxn ang="0">
                  <a:pos x="27" y="41"/>
                </a:cxn>
                <a:cxn ang="0">
                  <a:pos x="41" y="28"/>
                </a:cxn>
                <a:cxn ang="0">
                  <a:pos x="27" y="14"/>
                </a:cxn>
                <a:cxn ang="0">
                  <a:pos x="27" y="37"/>
                </a:cxn>
                <a:cxn ang="0">
                  <a:pos x="18" y="28"/>
                </a:cxn>
                <a:cxn ang="0">
                  <a:pos x="27" y="19"/>
                </a:cxn>
                <a:cxn ang="0">
                  <a:pos x="36" y="28"/>
                </a:cxn>
                <a:cxn ang="0">
                  <a:pos x="27" y="37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5" y="13"/>
                    <a:pt x="55" y="28"/>
                  </a:cubicBezTo>
                  <a:cubicBezTo>
                    <a:pt x="55" y="43"/>
                    <a:pt x="42" y="55"/>
                    <a:pt x="27" y="55"/>
                  </a:cubicBezTo>
                  <a:close/>
                  <a:moveTo>
                    <a:pt x="27" y="5"/>
                  </a:moveTo>
                  <a:cubicBezTo>
                    <a:pt x="15" y="5"/>
                    <a:pt x="4" y="15"/>
                    <a:pt x="4" y="28"/>
                  </a:cubicBezTo>
                  <a:cubicBezTo>
                    <a:pt x="4" y="40"/>
                    <a:pt x="15" y="51"/>
                    <a:pt x="27" y="51"/>
                  </a:cubicBezTo>
                  <a:cubicBezTo>
                    <a:pt x="40" y="51"/>
                    <a:pt x="50" y="40"/>
                    <a:pt x="50" y="28"/>
                  </a:cubicBezTo>
                  <a:cubicBezTo>
                    <a:pt x="50" y="15"/>
                    <a:pt x="40" y="5"/>
                    <a:pt x="27" y="5"/>
                  </a:cubicBezTo>
                  <a:close/>
                  <a:moveTo>
                    <a:pt x="27" y="46"/>
                  </a:moveTo>
                  <a:cubicBezTo>
                    <a:pt x="17" y="46"/>
                    <a:pt x="9" y="38"/>
                    <a:pt x="9" y="28"/>
                  </a:cubicBezTo>
                  <a:cubicBezTo>
                    <a:pt x="9" y="18"/>
                    <a:pt x="17" y="9"/>
                    <a:pt x="27" y="9"/>
                  </a:cubicBezTo>
                  <a:cubicBezTo>
                    <a:pt x="37" y="9"/>
                    <a:pt x="45" y="18"/>
                    <a:pt x="45" y="28"/>
                  </a:cubicBezTo>
                  <a:cubicBezTo>
                    <a:pt x="45" y="38"/>
                    <a:pt x="37" y="46"/>
                    <a:pt x="27" y="46"/>
                  </a:cubicBezTo>
                  <a:close/>
                  <a:moveTo>
                    <a:pt x="27" y="14"/>
                  </a:moveTo>
                  <a:cubicBezTo>
                    <a:pt x="20" y="14"/>
                    <a:pt x="13" y="20"/>
                    <a:pt x="13" y="28"/>
                  </a:cubicBezTo>
                  <a:cubicBezTo>
                    <a:pt x="13" y="35"/>
                    <a:pt x="20" y="41"/>
                    <a:pt x="27" y="41"/>
                  </a:cubicBezTo>
                  <a:cubicBezTo>
                    <a:pt x="35" y="41"/>
                    <a:pt x="41" y="35"/>
                    <a:pt x="41" y="28"/>
                  </a:cubicBezTo>
                  <a:cubicBezTo>
                    <a:pt x="41" y="20"/>
                    <a:pt x="35" y="14"/>
                    <a:pt x="27" y="14"/>
                  </a:cubicBezTo>
                  <a:close/>
                  <a:moveTo>
                    <a:pt x="27" y="37"/>
                  </a:moveTo>
                  <a:cubicBezTo>
                    <a:pt x="22" y="37"/>
                    <a:pt x="18" y="33"/>
                    <a:pt x="18" y="28"/>
                  </a:cubicBezTo>
                  <a:cubicBezTo>
                    <a:pt x="18" y="23"/>
                    <a:pt x="22" y="19"/>
                    <a:pt x="27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7" y="3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9" name="TextBox 34"/>
            <p:cNvSpPr txBox="1"/>
            <p:nvPr/>
          </p:nvSpPr>
          <p:spPr>
            <a:xfrm>
              <a:off x="7840467" y="798366"/>
              <a:ext cx="1533067" cy="307777"/>
            </a:xfrm>
            <a:prstGeom prst="rect">
              <a:avLst/>
            </a:prstGeom>
            <a:noFill/>
          </p:spPr>
          <p:txBody>
            <a:bodyPr wrap="none" rIns="360000" anchor="t" anchorCtr="0">
              <a:noAutofit/>
            </a:bodyPr>
            <a:lstStyle/>
            <a:p>
              <a:pPr algn="r"/>
              <a:endParaRPr lang="zh-CN" altLang="en-US" sz="3200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33" name="矩形 32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36" name="矩形 35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1597660" y="164465"/>
            <a:ext cx="3397885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开发工作量和技术难度</a:t>
            </a:r>
            <a:endParaRPr lang="zh-CN" altLang="en-US" sz="20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06565" y="578485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/>
            <a:r>
              <a:rPr lang="zh-CN" altLang="en-US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网易新闻</a:t>
            </a:r>
            <a:endParaRPr lang="zh-CN" altLang="en-US" b="1">
              <a:solidFill>
                <a:schemeClr val="accent6">
                  <a:lumMod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011285" y="1616075"/>
            <a:ext cx="2671445" cy="3138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首先，通过接口获取网易新闻 JSON 数据，然后将 JSON 数据转换对应的新闻实体类对象，接下来将数据采用列表的形式显示在新闻主界面。接着用户可以浏览新闻，选择不同类型的新闻，当用户点击某一条新闻的时候，进入具体的新闻详情页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810" y="1212215"/>
            <a:ext cx="2372360" cy="496443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920" y="1203325"/>
            <a:ext cx="2380615" cy="4968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37210" y="578485"/>
            <a:ext cx="2631440" cy="2493010"/>
            <a:chOff x="3740244" y="798366"/>
            <a:chExt cx="5633290" cy="4806662"/>
          </a:xfrm>
        </p:grpSpPr>
        <p:grpSp>
          <p:nvGrpSpPr>
            <p:cNvPr id="74" name="Group 3"/>
            <p:cNvGrpSpPr/>
            <p:nvPr/>
          </p:nvGrpSpPr>
          <p:grpSpPr>
            <a:xfrm rot="5400000">
              <a:off x="5125719" y="1601349"/>
              <a:ext cx="1963844" cy="2122190"/>
              <a:chOff x="547341" y="1861937"/>
              <a:chExt cx="1804289" cy="1949768"/>
            </a:xfrm>
          </p:grpSpPr>
          <p:sp>
            <p:nvSpPr>
              <p:cNvPr id="90" name="Freeform: Shape 4"/>
              <p:cNvSpPr/>
              <p:nvPr/>
            </p:nvSpPr>
            <p:spPr>
              <a:xfrm>
                <a:off x="1237217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1" name="Rectangle 5"/>
              <p:cNvSpPr/>
              <p:nvPr/>
            </p:nvSpPr>
            <p:spPr>
              <a:xfrm rot="18900000">
                <a:off x="547341" y="2147692"/>
                <a:ext cx="1379751" cy="13797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5" name="Group 6"/>
            <p:cNvGrpSpPr/>
            <p:nvPr/>
          </p:nvGrpSpPr>
          <p:grpSpPr>
            <a:xfrm rot="5400000">
              <a:off x="5125720" y="3562010"/>
              <a:ext cx="1963845" cy="2122190"/>
              <a:chOff x="2348705" y="1861937"/>
              <a:chExt cx="1804290" cy="1949768"/>
            </a:xfrm>
          </p:grpSpPr>
          <p:sp>
            <p:nvSpPr>
              <p:cNvPr id="88" name="Freeform: Shape 7"/>
              <p:cNvSpPr/>
              <p:nvPr/>
            </p:nvSpPr>
            <p:spPr>
              <a:xfrm flipH="1">
                <a:off x="2348705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9" name="Rectangle 8"/>
              <p:cNvSpPr/>
              <p:nvPr/>
            </p:nvSpPr>
            <p:spPr>
              <a:xfrm rot="2700000" flipH="1">
                <a:off x="2773244" y="2147692"/>
                <a:ext cx="1379751" cy="1379750"/>
              </a:xfrm>
              <a:prstGeom prst="rect">
                <a:avLst/>
              </a:prstGeom>
              <a:solidFill>
                <a:srgbClr val="00A1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6" name="Group 9"/>
            <p:cNvGrpSpPr/>
            <p:nvPr/>
          </p:nvGrpSpPr>
          <p:grpSpPr>
            <a:xfrm rot="5400000">
              <a:off x="6333779" y="2699422"/>
              <a:ext cx="2352438" cy="1883520"/>
              <a:chOff x="1268050" y="1014081"/>
              <a:chExt cx="2161310" cy="1730490"/>
            </a:xfrm>
          </p:grpSpPr>
          <p:sp>
            <p:nvSpPr>
              <p:cNvPr id="85" name="Freeform: Shape 10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6" name="Freeform: Shape 11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Rectangle 12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00BC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7" name="Group 13"/>
            <p:cNvGrpSpPr/>
            <p:nvPr/>
          </p:nvGrpSpPr>
          <p:grpSpPr>
            <a:xfrm rot="5400000" flipV="1">
              <a:off x="3505785" y="2699422"/>
              <a:ext cx="2352438" cy="1883520"/>
              <a:chOff x="1268050" y="1014081"/>
              <a:chExt cx="2161310" cy="1730490"/>
            </a:xfrm>
          </p:grpSpPr>
          <p:sp>
            <p:nvSpPr>
              <p:cNvPr id="82" name="Freeform: Shape 14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3" name="Freeform: Shape 15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Rectangle 16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F6E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78" name="Freeform: Shape 17"/>
            <p:cNvSpPr/>
            <p:nvPr/>
          </p:nvSpPr>
          <p:spPr bwMode="auto">
            <a:xfrm>
              <a:off x="5695442" y="2019649"/>
              <a:ext cx="702415" cy="702409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9" name="Freeform: Shape 18"/>
            <p:cNvSpPr/>
            <p:nvPr/>
          </p:nvSpPr>
          <p:spPr bwMode="auto">
            <a:xfrm>
              <a:off x="7341068" y="3356588"/>
              <a:ext cx="719932" cy="537410"/>
            </a:xfrm>
            <a:custGeom>
              <a:avLst/>
              <a:gdLst/>
              <a:ahLst/>
              <a:cxnLst>
                <a:cxn ang="0">
                  <a:pos x="19" y="42"/>
                </a:cxn>
                <a:cxn ang="0">
                  <a:pos x="17" y="42"/>
                </a:cxn>
                <a:cxn ang="0">
                  <a:pos x="1" y="25"/>
                </a:cxn>
                <a:cxn ang="0">
                  <a:pos x="1" y="24"/>
                </a:cxn>
                <a:cxn ang="0">
                  <a:pos x="17" y="7"/>
                </a:cxn>
                <a:cxn ang="0">
                  <a:pos x="19" y="7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7" y="25"/>
                </a:cxn>
                <a:cxn ang="0">
                  <a:pos x="21" y="39"/>
                </a:cxn>
                <a:cxn ang="0">
                  <a:pos x="21" y="40"/>
                </a:cxn>
                <a:cxn ang="0">
                  <a:pos x="19" y="42"/>
                </a:cxn>
                <a:cxn ang="0">
                  <a:pos x="29" y="48"/>
                </a:cxn>
                <a:cxn ang="0">
                  <a:pos x="27" y="49"/>
                </a:cxn>
                <a:cxn ang="0">
                  <a:pos x="25" y="48"/>
                </a:cxn>
                <a:cxn ang="0">
                  <a:pos x="24" y="47"/>
                </a:cxn>
                <a:cxn ang="0">
                  <a:pos x="38" y="1"/>
                </a:cxn>
                <a:cxn ang="0">
                  <a:pos x="39" y="0"/>
                </a:cxn>
                <a:cxn ang="0">
                  <a:pos x="41" y="1"/>
                </a:cxn>
                <a:cxn ang="0">
                  <a:pos x="42" y="2"/>
                </a:cxn>
                <a:cxn ang="0">
                  <a:pos x="29" y="48"/>
                </a:cxn>
                <a:cxn ang="0">
                  <a:pos x="49" y="42"/>
                </a:cxn>
                <a:cxn ang="0">
                  <a:pos x="47" y="42"/>
                </a:cxn>
                <a:cxn ang="0">
                  <a:pos x="45" y="40"/>
                </a:cxn>
                <a:cxn ang="0">
                  <a:pos x="45" y="39"/>
                </a:cxn>
                <a:cxn ang="0">
                  <a:pos x="59" y="25"/>
                </a:cxn>
                <a:cxn ang="0">
                  <a:pos x="45" y="11"/>
                </a:cxn>
                <a:cxn ang="0">
                  <a:pos x="45" y="9"/>
                </a:cxn>
                <a:cxn ang="0">
                  <a:pos x="47" y="7"/>
                </a:cxn>
                <a:cxn ang="0">
                  <a:pos x="49" y="7"/>
                </a:cxn>
                <a:cxn ang="0">
                  <a:pos x="65" y="24"/>
                </a:cxn>
                <a:cxn ang="0">
                  <a:pos x="65" y="25"/>
                </a:cxn>
                <a:cxn ang="0">
                  <a:pos x="49" y="42"/>
                </a:cxn>
              </a:cxnLst>
              <a:rect l="0" t="0" r="r" b="b"/>
              <a:pathLst>
                <a:path w="66" h="49">
                  <a:moveTo>
                    <a:pt x="19" y="42"/>
                  </a:moveTo>
                  <a:cubicBezTo>
                    <a:pt x="19" y="43"/>
                    <a:pt x="18" y="43"/>
                    <a:pt x="17" y="42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4"/>
                    <a:pt x="1" y="2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10"/>
                    <a:pt x="21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40"/>
                    <a:pt x="21" y="40"/>
                  </a:cubicBezTo>
                  <a:lnTo>
                    <a:pt x="19" y="42"/>
                  </a:lnTo>
                  <a:close/>
                  <a:moveTo>
                    <a:pt x="29" y="48"/>
                  </a:moveTo>
                  <a:cubicBezTo>
                    <a:pt x="28" y="49"/>
                    <a:pt x="28" y="49"/>
                    <a:pt x="27" y="49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7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8" y="0"/>
                    <a:pt x="39" y="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2" y="1"/>
                    <a:pt x="42" y="2"/>
                    <a:pt x="42" y="2"/>
                  </a:cubicBezTo>
                  <a:lnTo>
                    <a:pt x="29" y="48"/>
                  </a:lnTo>
                  <a:close/>
                  <a:moveTo>
                    <a:pt x="49" y="42"/>
                  </a:moveTo>
                  <a:cubicBezTo>
                    <a:pt x="48" y="43"/>
                    <a:pt x="48" y="43"/>
                    <a:pt x="47" y="42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40"/>
                    <a:pt x="45" y="39"/>
                    <a:pt x="45" y="39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9"/>
                    <a:pt x="45" y="9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6" y="24"/>
                    <a:pt x="66" y="25"/>
                    <a:pt x="65" y="25"/>
                  </a:cubicBezTo>
                  <a:lnTo>
                    <a:pt x="49" y="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0" name="Freeform: Shape 19"/>
            <p:cNvSpPr/>
            <p:nvPr/>
          </p:nvSpPr>
          <p:spPr bwMode="auto">
            <a:xfrm>
              <a:off x="5771278" y="4474106"/>
              <a:ext cx="683555" cy="673644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1" name="Freeform: Shape 20"/>
            <p:cNvSpPr/>
            <p:nvPr/>
          </p:nvSpPr>
          <p:spPr bwMode="auto">
            <a:xfrm>
              <a:off x="4183301" y="3321011"/>
              <a:ext cx="590605" cy="59060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8"/>
                </a:cxn>
                <a:cxn ang="0">
                  <a:pos x="27" y="0"/>
                </a:cxn>
                <a:cxn ang="0">
                  <a:pos x="55" y="28"/>
                </a:cxn>
                <a:cxn ang="0">
                  <a:pos x="27" y="55"/>
                </a:cxn>
                <a:cxn ang="0">
                  <a:pos x="27" y="5"/>
                </a:cxn>
                <a:cxn ang="0">
                  <a:pos x="4" y="28"/>
                </a:cxn>
                <a:cxn ang="0">
                  <a:pos x="27" y="51"/>
                </a:cxn>
                <a:cxn ang="0">
                  <a:pos x="50" y="28"/>
                </a:cxn>
                <a:cxn ang="0">
                  <a:pos x="27" y="5"/>
                </a:cxn>
                <a:cxn ang="0">
                  <a:pos x="27" y="46"/>
                </a:cxn>
                <a:cxn ang="0">
                  <a:pos x="9" y="28"/>
                </a:cxn>
                <a:cxn ang="0">
                  <a:pos x="27" y="9"/>
                </a:cxn>
                <a:cxn ang="0">
                  <a:pos x="45" y="28"/>
                </a:cxn>
                <a:cxn ang="0">
                  <a:pos x="27" y="46"/>
                </a:cxn>
                <a:cxn ang="0">
                  <a:pos x="27" y="14"/>
                </a:cxn>
                <a:cxn ang="0">
                  <a:pos x="13" y="28"/>
                </a:cxn>
                <a:cxn ang="0">
                  <a:pos x="27" y="41"/>
                </a:cxn>
                <a:cxn ang="0">
                  <a:pos x="41" y="28"/>
                </a:cxn>
                <a:cxn ang="0">
                  <a:pos x="27" y="14"/>
                </a:cxn>
                <a:cxn ang="0">
                  <a:pos x="27" y="37"/>
                </a:cxn>
                <a:cxn ang="0">
                  <a:pos x="18" y="28"/>
                </a:cxn>
                <a:cxn ang="0">
                  <a:pos x="27" y="19"/>
                </a:cxn>
                <a:cxn ang="0">
                  <a:pos x="36" y="28"/>
                </a:cxn>
                <a:cxn ang="0">
                  <a:pos x="27" y="37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5" y="13"/>
                    <a:pt x="55" y="28"/>
                  </a:cubicBezTo>
                  <a:cubicBezTo>
                    <a:pt x="55" y="43"/>
                    <a:pt x="42" y="55"/>
                    <a:pt x="27" y="55"/>
                  </a:cubicBezTo>
                  <a:close/>
                  <a:moveTo>
                    <a:pt x="27" y="5"/>
                  </a:moveTo>
                  <a:cubicBezTo>
                    <a:pt x="15" y="5"/>
                    <a:pt x="4" y="15"/>
                    <a:pt x="4" y="28"/>
                  </a:cubicBezTo>
                  <a:cubicBezTo>
                    <a:pt x="4" y="40"/>
                    <a:pt x="15" y="51"/>
                    <a:pt x="27" y="51"/>
                  </a:cubicBezTo>
                  <a:cubicBezTo>
                    <a:pt x="40" y="51"/>
                    <a:pt x="50" y="40"/>
                    <a:pt x="50" y="28"/>
                  </a:cubicBezTo>
                  <a:cubicBezTo>
                    <a:pt x="50" y="15"/>
                    <a:pt x="40" y="5"/>
                    <a:pt x="27" y="5"/>
                  </a:cubicBezTo>
                  <a:close/>
                  <a:moveTo>
                    <a:pt x="27" y="46"/>
                  </a:moveTo>
                  <a:cubicBezTo>
                    <a:pt x="17" y="46"/>
                    <a:pt x="9" y="38"/>
                    <a:pt x="9" y="28"/>
                  </a:cubicBezTo>
                  <a:cubicBezTo>
                    <a:pt x="9" y="18"/>
                    <a:pt x="17" y="9"/>
                    <a:pt x="27" y="9"/>
                  </a:cubicBezTo>
                  <a:cubicBezTo>
                    <a:pt x="37" y="9"/>
                    <a:pt x="45" y="18"/>
                    <a:pt x="45" y="28"/>
                  </a:cubicBezTo>
                  <a:cubicBezTo>
                    <a:pt x="45" y="38"/>
                    <a:pt x="37" y="46"/>
                    <a:pt x="27" y="46"/>
                  </a:cubicBezTo>
                  <a:close/>
                  <a:moveTo>
                    <a:pt x="27" y="14"/>
                  </a:moveTo>
                  <a:cubicBezTo>
                    <a:pt x="20" y="14"/>
                    <a:pt x="13" y="20"/>
                    <a:pt x="13" y="28"/>
                  </a:cubicBezTo>
                  <a:cubicBezTo>
                    <a:pt x="13" y="35"/>
                    <a:pt x="20" y="41"/>
                    <a:pt x="27" y="41"/>
                  </a:cubicBezTo>
                  <a:cubicBezTo>
                    <a:pt x="35" y="41"/>
                    <a:pt x="41" y="35"/>
                    <a:pt x="41" y="28"/>
                  </a:cubicBezTo>
                  <a:cubicBezTo>
                    <a:pt x="41" y="20"/>
                    <a:pt x="35" y="14"/>
                    <a:pt x="27" y="14"/>
                  </a:cubicBezTo>
                  <a:close/>
                  <a:moveTo>
                    <a:pt x="27" y="37"/>
                  </a:moveTo>
                  <a:cubicBezTo>
                    <a:pt x="22" y="37"/>
                    <a:pt x="18" y="33"/>
                    <a:pt x="18" y="28"/>
                  </a:cubicBezTo>
                  <a:cubicBezTo>
                    <a:pt x="18" y="23"/>
                    <a:pt x="22" y="19"/>
                    <a:pt x="27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7" y="3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9" name="TextBox 34"/>
            <p:cNvSpPr txBox="1"/>
            <p:nvPr/>
          </p:nvSpPr>
          <p:spPr>
            <a:xfrm>
              <a:off x="7840467" y="798366"/>
              <a:ext cx="1533067" cy="307777"/>
            </a:xfrm>
            <a:prstGeom prst="rect">
              <a:avLst/>
            </a:prstGeom>
            <a:noFill/>
          </p:spPr>
          <p:txBody>
            <a:bodyPr wrap="none" rIns="360000" anchor="t" anchorCtr="0">
              <a:noAutofit/>
            </a:bodyPr>
            <a:lstStyle/>
            <a:p>
              <a:pPr algn="r"/>
              <a:endParaRPr lang="zh-CN" altLang="en-US" sz="3200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33" name="矩形 32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36" name="矩形 35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1597660" y="164465"/>
            <a:ext cx="3397885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开发工作量和技术难度</a:t>
            </a:r>
            <a:endParaRPr lang="zh-CN" altLang="en-US" sz="20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120765" y="578485"/>
            <a:ext cx="1783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/>
            <a:r>
              <a:rPr lang="zh-CN" altLang="en-US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图灵聊天机器人</a:t>
            </a:r>
            <a:endParaRPr lang="zh-CN" altLang="en-US" b="1">
              <a:solidFill>
                <a:schemeClr val="accent6">
                  <a:lumMod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32775" y="1530985"/>
            <a:ext cx="2671445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首先，初始化语音机器人，然后用户用对着麦克风讲话向机器人提问，与此同时语音信息也将以文本的形式用聊天列表的方式显示出来。接下来，通过图灵机器人的接口来获取问题回答的JSON 数据，接着把数据转换成文本和语音形式，最后将其显示在聊天列表中和语音播放出来</a:t>
            </a:r>
            <a:r>
              <a:rPr 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，语音识别功能采用的是科大讯飞的语音识别技术</a:t>
            </a:r>
            <a:endParaRPr lang="zh-CN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495" y="1425575"/>
            <a:ext cx="2746375" cy="44342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37210" y="578485"/>
            <a:ext cx="2631440" cy="2493010"/>
            <a:chOff x="3740244" y="798366"/>
            <a:chExt cx="5633290" cy="4806662"/>
          </a:xfrm>
        </p:grpSpPr>
        <p:grpSp>
          <p:nvGrpSpPr>
            <p:cNvPr id="74" name="Group 3"/>
            <p:cNvGrpSpPr/>
            <p:nvPr/>
          </p:nvGrpSpPr>
          <p:grpSpPr>
            <a:xfrm rot="5400000">
              <a:off x="5125719" y="1601349"/>
              <a:ext cx="1963844" cy="2122190"/>
              <a:chOff x="547341" y="1861937"/>
              <a:chExt cx="1804289" cy="1949768"/>
            </a:xfrm>
          </p:grpSpPr>
          <p:sp>
            <p:nvSpPr>
              <p:cNvPr id="90" name="Freeform: Shape 4"/>
              <p:cNvSpPr/>
              <p:nvPr/>
            </p:nvSpPr>
            <p:spPr>
              <a:xfrm>
                <a:off x="1237217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1" name="Rectangle 5"/>
              <p:cNvSpPr/>
              <p:nvPr/>
            </p:nvSpPr>
            <p:spPr>
              <a:xfrm rot="18900000">
                <a:off x="547341" y="2147692"/>
                <a:ext cx="1379751" cy="13797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5" name="Group 6"/>
            <p:cNvGrpSpPr/>
            <p:nvPr/>
          </p:nvGrpSpPr>
          <p:grpSpPr>
            <a:xfrm rot="5400000">
              <a:off x="5125720" y="3562010"/>
              <a:ext cx="1963845" cy="2122190"/>
              <a:chOff x="2348705" y="1861937"/>
              <a:chExt cx="1804290" cy="1949768"/>
            </a:xfrm>
          </p:grpSpPr>
          <p:sp>
            <p:nvSpPr>
              <p:cNvPr id="88" name="Freeform: Shape 7"/>
              <p:cNvSpPr/>
              <p:nvPr/>
            </p:nvSpPr>
            <p:spPr>
              <a:xfrm flipH="1">
                <a:off x="2348705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9" name="Rectangle 8"/>
              <p:cNvSpPr/>
              <p:nvPr/>
            </p:nvSpPr>
            <p:spPr>
              <a:xfrm rot="2700000" flipH="1">
                <a:off x="2773244" y="2147692"/>
                <a:ext cx="1379751" cy="1379750"/>
              </a:xfrm>
              <a:prstGeom prst="rect">
                <a:avLst/>
              </a:prstGeom>
              <a:solidFill>
                <a:srgbClr val="00A1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6" name="Group 9"/>
            <p:cNvGrpSpPr/>
            <p:nvPr/>
          </p:nvGrpSpPr>
          <p:grpSpPr>
            <a:xfrm rot="5400000">
              <a:off x="6333779" y="2699422"/>
              <a:ext cx="2352438" cy="1883520"/>
              <a:chOff x="1268050" y="1014081"/>
              <a:chExt cx="2161310" cy="1730490"/>
            </a:xfrm>
          </p:grpSpPr>
          <p:sp>
            <p:nvSpPr>
              <p:cNvPr id="85" name="Freeform: Shape 10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6" name="Freeform: Shape 11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Rectangle 12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00BC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7" name="Group 13"/>
            <p:cNvGrpSpPr/>
            <p:nvPr/>
          </p:nvGrpSpPr>
          <p:grpSpPr>
            <a:xfrm rot="5400000" flipV="1">
              <a:off x="3505785" y="2699422"/>
              <a:ext cx="2352438" cy="1883520"/>
              <a:chOff x="1268050" y="1014081"/>
              <a:chExt cx="2161310" cy="1730490"/>
            </a:xfrm>
          </p:grpSpPr>
          <p:sp>
            <p:nvSpPr>
              <p:cNvPr id="82" name="Freeform: Shape 14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3" name="Freeform: Shape 15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Rectangle 16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F6E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78" name="Freeform: Shape 17"/>
            <p:cNvSpPr/>
            <p:nvPr/>
          </p:nvSpPr>
          <p:spPr bwMode="auto">
            <a:xfrm>
              <a:off x="5695442" y="2019649"/>
              <a:ext cx="702415" cy="702409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9" name="Freeform: Shape 18"/>
            <p:cNvSpPr/>
            <p:nvPr/>
          </p:nvSpPr>
          <p:spPr bwMode="auto">
            <a:xfrm>
              <a:off x="7341068" y="3356588"/>
              <a:ext cx="719932" cy="537410"/>
            </a:xfrm>
            <a:custGeom>
              <a:avLst/>
              <a:gdLst/>
              <a:ahLst/>
              <a:cxnLst>
                <a:cxn ang="0">
                  <a:pos x="19" y="42"/>
                </a:cxn>
                <a:cxn ang="0">
                  <a:pos x="17" y="42"/>
                </a:cxn>
                <a:cxn ang="0">
                  <a:pos x="1" y="25"/>
                </a:cxn>
                <a:cxn ang="0">
                  <a:pos x="1" y="24"/>
                </a:cxn>
                <a:cxn ang="0">
                  <a:pos x="17" y="7"/>
                </a:cxn>
                <a:cxn ang="0">
                  <a:pos x="19" y="7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7" y="25"/>
                </a:cxn>
                <a:cxn ang="0">
                  <a:pos x="21" y="39"/>
                </a:cxn>
                <a:cxn ang="0">
                  <a:pos x="21" y="40"/>
                </a:cxn>
                <a:cxn ang="0">
                  <a:pos x="19" y="42"/>
                </a:cxn>
                <a:cxn ang="0">
                  <a:pos x="29" y="48"/>
                </a:cxn>
                <a:cxn ang="0">
                  <a:pos x="27" y="49"/>
                </a:cxn>
                <a:cxn ang="0">
                  <a:pos x="25" y="48"/>
                </a:cxn>
                <a:cxn ang="0">
                  <a:pos x="24" y="47"/>
                </a:cxn>
                <a:cxn ang="0">
                  <a:pos x="38" y="1"/>
                </a:cxn>
                <a:cxn ang="0">
                  <a:pos x="39" y="0"/>
                </a:cxn>
                <a:cxn ang="0">
                  <a:pos x="41" y="1"/>
                </a:cxn>
                <a:cxn ang="0">
                  <a:pos x="42" y="2"/>
                </a:cxn>
                <a:cxn ang="0">
                  <a:pos x="29" y="48"/>
                </a:cxn>
                <a:cxn ang="0">
                  <a:pos x="49" y="42"/>
                </a:cxn>
                <a:cxn ang="0">
                  <a:pos x="47" y="42"/>
                </a:cxn>
                <a:cxn ang="0">
                  <a:pos x="45" y="40"/>
                </a:cxn>
                <a:cxn ang="0">
                  <a:pos x="45" y="39"/>
                </a:cxn>
                <a:cxn ang="0">
                  <a:pos x="59" y="25"/>
                </a:cxn>
                <a:cxn ang="0">
                  <a:pos x="45" y="11"/>
                </a:cxn>
                <a:cxn ang="0">
                  <a:pos x="45" y="9"/>
                </a:cxn>
                <a:cxn ang="0">
                  <a:pos x="47" y="7"/>
                </a:cxn>
                <a:cxn ang="0">
                  <a:pos x="49" y="7"/>
                </a:cxn>
                <a:cxn ang="0">
                  <a:pos x="65" y="24"/>
                </a:cxn>
                <a:cxn ang="0">
                  <a:pos x="65" y="25"/>
                </a:cxn>
                <a:cxn ang="0">
                  <a:pos x="49" y="42"/>
                </a:cxn>
              </a:cxnLst>
              <a:rect l="0" t="0" r="r" b="b"/>
              <a:pathLst>
                <a:path w="66" h="49">
                  <a:moveTo>
                    <a:pt x="19" y="42"/>
                  </a:moveTo>
                  <a:cubicBezTo>
                    <a:pt x="19" y="43"/>
                    <a:pt x="18" y="43"/>
                    <a:pt x="17" y="42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4"/>
                    <a:pt x="1" y="2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10"/>
                    <a:pt x="21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40"/>
                    <a:pt x="21" y="40"/>
                  </a:cubicBezTo>
                  <a:lnTo>
                    <a:pt x="19" y="42"/>
                  </a:lnTo>
                  <a:close/>
                  <a:moveTo>
                    <a:pt x="29" y="48"/>
                  </a:moveTo>
                  <a:cubicBezTo>
                    <a:pt x="28" y="49"/>
                    <a:pt x="28" y="49"/>
                    <a:pt x="27" y="49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7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8" y="0"/>
                    <a:pt x="39" y="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2" y="1"/>
                    <a:pt x="42" y="2"/>
                    <a:pt x="42" y="2"/>
                  </a:cubicBezTo>
                  <a:lnTo>
                    <a:pt x="29" y="48"/>
                  </a:lnTo>
                  <a:close/>
                  <a:moveTo>
                    <a:pt x="49" y="42"/>
                  </a:moveTo>
                  <a:cubicBezTo>
                    <a:pt x="48" y="43"/>
                    <a:pt x="48" y="43"/>
                    <a:pt x="47" y="42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40"/>
                    <a:pt x="45" y="39"/>
                    <a:pt x="45" y="39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9"/>
                    <a:pt x="45" y="9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6" y="24"/>
                    <a:pt x="66" y="25"/>
                    <a:pt x="65" y="25"/>
                  </a:cubicBezTo>
                  <a:lnTo>
                    <a:pt x="49" y="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0" name="Freeform: Shape 19"/>
            <p:cNvSpPr/>
            <p:nvPr/>
          </p:nvSpPr>
          <p:spPr bwMode="auto">
            <a:xfrm>
              <a:off x="5771278" y="4474106"/>
              <a:ext cx="683555" cy="673644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1" name="Freeform: Shape 20"/>
            <p:cNvSpPr/>
            <p:nvPr/>
          </p:nvSpPr>
          <p:spPr bwMode="auto">
            <a:xfrm>
              <a:off x="4183301" y="3321011"/>
              <a:ext cx="590605" cy="59060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8"/>
                </a:cxn>
                <a:cxn ang="0">
                  <a:pos x="27" y="0"/>
                </a:cxn>
                <a:cxn ang="0">
                  <a:pos x="55" y="28"/>
                </a:cxn>
                <a:cxn ang="0">
                  <a:pos x="27" y="55"/>
                </a:cxn>
                <a:cxn ang="0">
                  <a:pos x="27" y="5"/>
                </a:cxn>
                <a:cxn ang="0">
                  <a:pos x="4" y="28"/>
                </a:cxn>
                <a:cxn ang="0">
                  <a:pos x="27" y="51"/>
                </a:cxn>
                <a:cxn ang="0">
                  <a:pos x="50" y="28"/>
                </a:cxn>
                <a:cxn ang="0">
                  <a:pos x="27" y="5"/>
                </a:cxn>
                <a:cxn ang="0">
                  <a:pos x="27" y="46"/>
                </a:cxn>
                <a:cxn ang="0">
                  <a:pos x="9" y="28"/>
                </a:cxn>
                <a:cxn ang="0">
                  <a:pos x="27" y="9"/>
                </a:cxn>
                <a:cxn ang="0">
                  <a:pos x="45" y="28"/>
                </a:cxn>
                <a:cxn ang="0">
                  <a:pos x="27" y="46"/>
                </a:cxn>
                <a:cxn ang="0">
                  <a:pos x="27" y="14"/>
                </a:cxn>
                <a:cxn ang="0">
                  <a:pos x="13" y="28"/>
                </a:cxn>
                <a:cxn ang="0">
                  <a:pos x="27" y="41"/>
                </a:cxn>
                <a:cxn ang="0">
                  <a:pos x="41" y="28"/>
                </a:cxn>
                <a:cxn ang="0">
                  <a:pos x="27" y="14"/>
                </a:cxn>
                <a:cxn ang="0">
                  <a:pos x="27" y="37"/>
                </a:cxn>
                <a:cxn ang="0">
                  <a:pos x="18" y="28"/>
                </a:cxn>
                <a:cxn ang="0">
                  <a:pos x="27" y="19"/>
                </a:cxn>
                <a:cxn ang="0">
                  <a:pos x="36" y="28"/>
                </a:cxn>
                <a:cxn ang="0">
                  <a:pos x="27" y="37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5" y="13"/>
                    <a:pt x="55" y="28"/>
                  </a:cubicBezTo>
                  <a:cubicBezTo>
                    <a:pt x="55" y="43"/>
                    <a:pt x="42" y="55"/>
                    <a:pt x="27" y="55"/>
                  </a:cubicBezTo>
                  <a:close/>
                  <a:moveTo>
                    <a:pt x="27" y="5"/>
                  </a:moveTo>
                  <a:cubicBezTo>
                    <a:pt x="15" y="5"/>
                    <a:pt x="4" y="15"/>
                    <a:pt x="4" y="28"/>
                  </a:cubicBezTo>
                  <a:cubicBezTo>
                    <a:pt x="4" y="40"/>
                    <a:pt x="15" y="51"/>
                    <a:pt x="27" y="51"/>
                  </a:cubicBezTo>
                  <a:cubicBezTo>
                    <a:pt x="40" y="51"/>
                    <a:pt x="50" y="40"/>
                    <a:pt x="50" y="28"/>
                  </a:cubicBezTo>
                  <a:cubicBezTo>
                    <a:pt x="50" y="15"/>
                    <a:pt x="40" y="5"/>
                    <a:pt x="27" y="5"/>
                  </a:cubicBezTo>
                  <a:close/>
                  <a:moveTo>
                    <a:pt x="27" y="46"/>
                  </a:moveTo>
                  <a:cubicBezTo>
                    <a:pt x="17" y="46"/>
                    <a:pt x="9" y="38"/>
                    <a:pt x="9" y="28"/>
                  </a:cubicBezTo>
                  <a:cubicBezTo>
                    <a:pt x="9" y="18"/>
                    <a:pt x="17" y="9"/>
                    <a:pt x="27" y="9"/>
                  </a:cubicBezTo>
                  <a:cubicBezTo>
                    <a:pt x="37" y="9"/>
                    <a:pt x="45" y="18"/>
                    <a:pt x="45" y="28"/>
                  </a:cubicBezTo>
                  <a:cubicBezTo>
                    <a:pt x="45" y="38"/>
                    <a:pt x="37" y="46"/>
                    <a:pt x="27" y="46"/>
                  </a:cubicBezTo>
                  <a:close/>
                  <a:moveTo>
                    <a:pt x="27" y="14"/>
                  </a:moveTo>
                  <a:cubicBezTo>
                    <a:pt x="20" y="14"/>
                    <a:pt x="13" y="20"/>
                    <a:pt x="13" y="28"/>
                  </a:cubicBezTo>
                  <a:cubicBezTo>
                    <a:pt x="13" y="35"/>
                    <a:pt x="20" y="41"/>
                    <a:pt x="27" y="41"/>
                  </a:cubicBezTo>
                  <a:cubicBezTo>
                    <a:pt x="35" y="41"/>
                    <a:pt x="41" y="35"/>
                    <a:pt x="41" y="28"/>
                  </a:cubicBezTo>
                  <a:cubicBezTo>
                    <a:pt x="41" y="20"/>
                    <a:pt x="35" y="14"/>
                    <a:pt x="27" y="14"/>
                  </a:cubicBezTo>
                  <a:close/>
                  <a:moveTo>
                    <a:pt x="27" y="37"/>
                  </a:moveTo>
                  <a:cubicBezTo>
                    <a:pt x="22" y="37"/>
                    <a:pt x="18" y="33"/>
                    <a:pt x="18" y="28"/>
                  </a:cubicBezTo>
                  <a:cubicBezTo>
                    <a:pt x="18" y="23"/>
                    <a:pt x="22" y="19"/>
                    <a:pt x="27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7" y="3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9" name="TextBox 34"/>
            <p:cNvSpPr txBox="1"/>
            <p:nvPr/>
          </p:nvSpPr>
          <p:spPr>
            <a:xfrm>
              <a:off x="7840467" y="798366"/>
              <a:ext cx="1533067" cy="307777"/>
            </a:xfrm>
            <a:prstGeom prst="rect">
              <a:avLst/>
            </a:prstGeom>
            <a:noFill/>
          </p:spPr>
          <p:txBody>
            <a:bodyPr wrap="none" rIns="360000" anchor="t" anchorCtr="0">
              <a:noAutofit/>
            </a:bodyPr>
            <a:lstStyle/>
            <a:p>
              <a:pPr algn="r"/>
              <a:endParaRPr lang="zh-CN" altLang="en-US" sz="3200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33" name="矩形 32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36" name="矩形 35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1597660" y="164465"/>
            <a:ext cx="3397885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开发工作量和技术难度</a:t>
            </a:r>
            <a:endParaRPr lang="zh-CN" altLang="en-US" sz="20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06565" y="578485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/>
            <a:r>
              <a:rPr lang="zh-CN" altLang="en-US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天气预报</a:t>
            </a:r>
            <a:endParaRPr lang="zh-CN" altLang="en-US" b="1">
              <a:solidFill>
                <a:schemeClr val="accent6">
                  <a:lumMod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011285" y="1886585"/>
            <a:ext cx="2671445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首先用户选择城市，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通过城市</a:t>
            </a:r>
            <a:r>
              <a:rPr 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 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URL</a:t>
            </a:r>
            <a:r>
              <a:rPr 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 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获取城市JSON</a:t>
            </a:r>
            <a:r>
              <a:rPr 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 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数据</a:t>
            </a:r>
            <a:r>
              <a:rPr 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，再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将</a:t>
            </a:r>
            <a:r>
              <a:rPr 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 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JSON数据转换为城市对象</a:t>
            </a:r>
            <a:r>
              <a:rPr 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。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通过天气</a:t>
            </a:r>
            <a:r>
              <a:rPr 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 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URL</a:t>
            </a:r>
            <a:r>
              <a:rPr 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 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获取天气JSON 数据</a:t>
            </a:r>
            <a:r>
              <a:rPr 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，最后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将数据转换为天气对象</a:t>
            </a:r>
            <a:r>
              <a:rPr 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，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在页面显示天气信息</a:t>
            </a:r>
            <a:r>
              <a:rPr 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、空气质量以及生活建议，这里选用的是欧酷天气</a:t>
            </a:r>
            <a:r>
              <a:rPr lang="en-US" alt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Api</a:t>
            </a:r>
            <a:endParaRPr lang="en-US" altLang="zh-CN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410" y="1240790"/>
            <a:ext cx="2360930" cy="492061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7905" y="1212215"/>
            <a:ext cx="2344420" cy="49199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951" y="1038816"/>
            <a:ext cx="4623049" cy="478036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075508" y="2857434"/>
            <a:ext cx="126188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/>
              <a:t>03</a:t>
            </a:r>
            <a:endParaRPr lang="zh-CN" altLang="en-US" sz="8000" dirty="0"/>
          </a:p>
        </p:txBody>
      </p:sp>
      <p:sp>
        <p:nvSpPr>
          <p:cNvPr id="4" name="矩形 3"/>
          <p:cNvSpPr/>
          <p:nvPr/>
        </p:nvSpPr>
        <p:spPr>
          <a:xfrm>
            <a:off x="7739380" y="2410460"/>
            <a:ext cx="2417445" cy="1531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36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测试设计的全面性</a:t>
            </a:r>
            <a:endParaRPr lang="zh-CN" altLang="en-US" sz="36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图片 67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33863" y="4805501"/>
            <a:ext cx="3470203" cy="2104042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grpSp>
        <p:nvGrpSpPr>
          <p:cNvPr id="69" name="组合 68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70" name="矩形 69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73" name="矩形 72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矩形 74"/>
          <p:cNvSpPr/>
          <p:nvPr/>
        </p:nvSpPr>
        <p:spPr>
          <a:xfrm>
            <a:off x="1863725" y="282575"/>
            <a:ext cx="2237105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安装卸载测试</a:t>
            </a:r>
            <a:endParaRPr lang="zh-CN" altLang="en-US" sz="24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35270" y="1583055"/>
            <a:ext cx="5934075" cy="3692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验证 App是否能正确安装、运行、卸载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1.安装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app安装后的是否能够正常运行，安装后的文件夹及文件是否写到了指定的目录里。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app过程中意外情况的处理是否符合需求（如死机，重启，断电）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2.卸载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测试卸载后文件是否全部删除所有的安装文件夹。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卸载过程中出现的意外情况的测试（如死机、断电、重启）。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65" name="图片 64" descr="7b3b14e806d56c9b901cac603ac736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430" y="1308735"/>
            <a:ext cx="2288540" cy="4444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图片 67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33863" y="4805501"/>
            <a:ext cx="3470203" cy="2104042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grpSp>
        <p:nvGrpSpPr>
          <p:cNvPr id="69" name="组合 68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70" name="矩形 69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73" name="矩形 72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矩形 74"/>
          <p:cNvSpPr/>
          <p:nvPr/>
        </p:nvSpPr>
        <p:spPr>
          <a:xfrm>
            <a:off x="1863725" y="282575"/>
            <a:ext cx="2480945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UI</a:t>
            </a: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测试</a:t>
            </a:r>
            <a:endParaRPr lang="zh-CN" altLang="en-US" sz="24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698615" y="1784985"/>
            <a:ext cx="3169920" cy="3692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UI测试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1) 界面(菜单/窗口/按钮)布局,风格是否满足客户要求,文字和图片组合是否美观,操作是否友好.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2) 界面是否清晰,简洁,美观,一致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3) 图形测试(图形是否展示,是否表意不明,是否设计敏感字段),内容测试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915" y="1398270"/>
            <a:ext cx="2212975" cy="46412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图片 67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33863" y="4805501"/>
            <a:ext cx="3470203" cy="2104042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grpSp>
        <p:nvGrpSpPr>
          <p:cNvPr id="69" name="组合 68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70" name="矩形 69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73" name="矩形 72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矩形 74"/>
          <p:cNvSpPr/>
          <p:nvPr/>
        </p:nvSpPr>
        <p:spPr>
          <a:xfrm>
            <a:off x="1863725" y="282575"/>
            <a:ext cx="2341245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兼容性测试</a:t>
            </a:r>
            <a:endParaRPr lang="zh-CN" altLang="en-US" sz="24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904355" y="1721485"/>
            <a:ext cx="3812540" cy="3138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兼容性测试</a:t>
            </a:r>
            <a:r>
              <a:rPr 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(</a:t>
            </a:r>
            <a:r>
              <a:rPr lang="zh-CN" alt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选用腾讯</a:t>
            </a:r>
            <a:r>
              <a:rPr lang="en-US" alt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WeTest</a:t>
            </a:r>
            <a:r>
              <a:rPr lang="zh-CN" alt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测试平台</a:t>
            </a:r>
            <a:r>
              <a:rPr 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)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1) 操作系统版本的兼容性(Android各个版本,IOS各个版本);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2) 不同手机品牌的兼容;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3) APP跨版本的兼容性;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4) 与其他APP的兼容性.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325880" y="2203450"/>
            <a:ext cx="4767580" cy="2019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图片 67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33863" y="4805501"/>
            <a:ext cx="3470203" cy="2104042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grpSp>
        <p:nvGrpSpPr>
          <p:cNvPr id="69" name="组合 68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70" name="矩形 69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73" name="矩形 72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73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矩形 74"/>
          <p:cNvSpPr/>
          <p:nvPr/>
        </p:nvSpPr>
        <p:spPr>
          <a:xfrm>
            <a:off x="1863725" y="282575"/>
            <a:ext cx="2480945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权限及安全测试</a:t>
            </a:r>
            <a:endParaRPr lang="zh-CN" altLang="en-US" sz="24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80350" y="1443990"/>
            <a:ext cx="316992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权限测试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1) 当权限没有开启时,或友好提示是否运行设置,当运行开启时,跳转到设置界面;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2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) 有限制允许读写</a:t>
            </a:r>
            <a:r>
              <a:rPr 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存储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用户数据提示或选项;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3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) 有限制允许</a:t>
            </a:r>
            <a:r>
              <a:rPr lang="zh-CN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麦克风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提示或选项;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defTabSz="914400">
              <a:defRPr/>
            </a:pPr>
            <a:r>
              <a:rPr 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4</a:t>
            </a:r>
            <a:r>
              <a:rPr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) 有限制允许定位功能提示或选项.</a:t>
            </a:r>
            <a:endParaRPr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85" y="1366520"/>
            <a:ext cx="2901315" cy="45624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5865" y="1366520"/>
            <a:ext cx="3124200" cy="4445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951" y="1038816"/>
            <a:ext cx="4623049" cy="478036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075508" y="2857434"/>
            <a:ext cx="126188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/>
              <a:t>04</a:t>
            </a:r>
            <a:endParaRPr lang="zh-CN" altLang="en-US" sz="8000" dirty="0"/>
          </a:p>
        </p:txBody>
      </p:sp>
      <p:sp>
        <p:nvSpPr>
          <p:cNvPr id="4" name="矩形 3"/>
          <p:cNvSpPr/>
          <p:nvPr/>
        </p:nvSpPr>
        <p:spPr>
          <a:xfrm>
            <a:off x="7748270" y="2332990"/>
            <a:ext cx="2503805" cy="1531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36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用户体验以及改进效果</a:t>
            </a:r>
            <a:endParaRPr lang="zh-CN" altLang="en-US" sz="36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655" y="921092"/>
            <a:ext cx="4623049" cy="4780367"/>
          </a:xfrm>
          <a:prstGeom prst="rect">
            <a:avLst/>
          </a:prstGeom>
        </p:spPr>
      </p:pic>
      <p:sp>
        <p:nvSpPr>
          <p:cNvPr id="69" name="PA_MH_Number_2">
            <a:hlinkClick r:id="rId2" action="ppaction://hlinksldjump"/>
          </p:cNvPr>
          <p:cNvSpPr/>
          <p:nvPr>
            <p:custDataLst>
              <p:tags r:id="rId3"/>
            </p:custDataLst>
          </p:nvPr>
        </p:nvSpPr>
        <p:spPr>
          <a:xfrm>
            <a:off x="6198676" y="2834777"/>
            <a:ext cx="573158" cy="496368"/>
          </a:xfrm>
          <a:custGeom>
            <a:avLst/>
            <a:gdLst>
              <a:gd name="connsiteX0" fmla="*/ 93305 w 373220"/>
              <a:gd name="connsiteY0" fmla="*/ 0 h 323217"/>
              <a:gd name="connsiteX1" fmla="*/ 279915 w 373220"/>
              <a:gd name="connsiteY1" fmla="*/ 0 h 323217"/>
              <a:gd name="connsiteX2" fmla="*/ 373220 w 373220"/>
              <a:gd name="connsiteY2" fmla="*/ 161609 h 323217"/>
              <a:gd name="connsiteX3" fmla="*/ 279915 w 373220"/>
              <a:gd name="connsiteY3" fmla="*/ 323217 h 323217"/>
              <a:gd name="connsiteX4" fmla="*/ 93306 w 373220"/>
              <a:gd name="connsiteY4" fmla="*/ 323216 h 323217"/>
              <a:gd name="connsiteX5" fmla="*/ 0 w 373220"/>
              <a:gd name="connsiteY5" fmla="*/ 161608 h 323217"/>
              <a:gd name="connsiteX6" fmla="*/ 93305 w 373220"/>
              <a:gd name="connsiteY6" fmla="*/ 0 h 323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3220" h="323217">
                <a:moveTo>
                  <a:pt x="93305" y="0"/>
                </a:moveTo>
                <a:lnTo>
                  <a:pt x="279915" y="0"/>
                </a:lnTo>
                <a:lnTo>
                  <a:pt x="373220" y="161609"/>
                </a:lnTo>
                <a:lnTo>
                  <a:pt x="279915" y="323217"/>
                </a:lnTo>
                <a:lnTo>
                  <a:pt x="93306" y="323216"/>
                </a:lnTo>
                <a:lnTo>
                  <a:pt x="0" y="161608"/>
                </a:lnTo>
                <a:lnTo>
                  <a:pt x="93305" y="0"/>
                </a:lnTo>
                <a:close/>
              </a:path>
            </a:pathLst>
          </a:custGeom>
          <a:solidFill>
            <a:srgbClr val="FE75B6"/>
          </a:solidFill>
          <a:ln w="38100">
            <a:solidFill>
              <a:srgbClr val="FF9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2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0" name="PA_MH_Entry_2">
            <a:hlinkClick r:id="rId2" action="ppaction://hlinksldjump"/>
          </p:cNvPr>
          <p:cNvSpPr/>
          <p:nvPr>
            <p:custDataLst>
              <p:tags r:id="rId4"/>
            </p:custDataLst>
          </p:nvPr>
        </p:nvSpPr>
        <p:spPr>
          <a:xfrm>
            <a:off x="6873434" y="2688487"/>
            <a:ext cx="3571466" cy="661117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chemeClr val="accent1">
                <a:lumMod val="60000"/>
                <a:lumOff val="40000"/>
              </a:schemeClr>
            </a:solidFill>
            <a:prstDash val="dash"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00BCB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开发工作量和技术难度</a:t>
            </a:r>
            <a:endParaRPr lang="zh-CN" altLang="en-US" dirty="0">
              <a:solidFill>
                <a:srgbClr val="00BCB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1" name="PA_MH_Number_3">
            <a:hlinkClick r:id="rId2" action="ppaction://hlinksldjump"/>
          </p:cNvPr>
          <p:cNvSpPr/>
          <p:nvPr>
            <p:custDataLst>
              <p:tags r:id="rId5"/>
            </p:custDataLst>
          </p:nvPr>
        </p:nvSpPr>
        <p:spPr>
          <a:xfrm>
            <a:off x="6198676" y="3859312"/>
            <a:ext cx="573158" cy="496368"/>
          </a:xfrm>
          <a:custGeom>
            <a:avLst/>
            <a:gdLst>
              <a:gd name="connsiteX0" fmla="*/ 93305 w 373220"/>
              <a:gd name="connsiteY0" fmla="*/ 0 h 323217"/>
              <a:gd name="connsiteX1" fmla="*/ 279915 w 373220"/>
              <a:gd name="connsiteY1" fmla="*/ 0 h 323217"/>
              <a:gd name="connsiteX2" fmla="*/ 373220 w 373220"/>
              <a:gd name="connsiteY2" fmla="*/ 161609 h 323217"/>
              <a:gd name="connsiteX3" fmla="*/ 279915 w 373220"/>
              <a:gd name="connsiteY3" fmla="*/ 323217 h 323217"/>
              <a:gd name="connsiteX4" fmla="*/ 93306 w 373220"/>
              <a:gd name="connsiteY4" fmla="*/ 323216 h 323217"/>
              <a:gd name="connsiteX5" fmla="*/ 0 w 373220"/>
              <a:gd name="connsiteY5" fmla="*/ 161608 h 323217"/>
              <a:gd name="connsiteX6" fmla="*/ 93305 w 373220"/>
              <a:gd name="connsiteY6" fmla="*/ 0 h 323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3220" h="323217">
                <a:moveTo>
                  <a:pt x="93305" y="0"/>
                </a:moveTo>
                <a:lnTo>
                  <a:pt x="279915" y="0"/>
                </a:lnTo>
                <a:lnTo>
                  <a:pt x="373220" y="161609"/>
                </a:lnTo>
                <a:lnTo>
                  <a:pt x="279915" y="323217"/>
                </a:lnTo>
                <a:lnTo>
                  <a:pt x="93306" y="323216"/>
                </a:lnTo>
                <a:lnTo>
                  <a:pt x="0" y="161608"/>
                </a:lnTo>
                <a:lnTo>
                  <a:pt x="93305" y="0"/>
                </a:lnTo>
                <a:close/>
              </a:path>
            </a:pathLst>
          </a:custGeom>
          <a:solidFill>
            <a:srgbClr val="FE75B6"/>
          </a:solidFill>
          <a:ln w="38100">
            <a:solidFill>
              <a:srgbClr val="FF9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3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2" name="PA_MH_Entry_3">
            <a:hlinkClick r:id="rId2" action="ppaction://hlinksldjump"/>
          </p:cNvPr>
          <p:cNvSpPr/>
          <p:nvPr>
            <p:custDataLst>
              <p:tags r:id="rId6"/>
            </p:custDataLst>
          </p:nvPr>
        </p:nvSpPr>
        <p:spPr>
          <a:xfrm>
            <a:off x="6873434" y="3713738"/>
            <a:ext cx="3571466" cy="661117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chemeClr val="accent1">
                <a:lumMod val="60000"/>
                <a:lumOff val="40000"/>
              </a:schemeClr>
            </a:solidFill>
            <a:prstDash val="dash"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FE75B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测试设计</a:t>
            </a:r>
            <a:endParaRPr lang="zh-CN" altLang="en-US" dirty="0">
              <a:solidFill>
                <a:srgbClr val="FE75B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3" name="PA_MH_Number_4">
            <a:hlinkClick r:id="rId7" action="ppaction://hlinksldjump"/>
          </p:cNvPr>
          <p:cNvSpPr/>
          <p:nvPr>
            <p:custDataLst>
              <p:tags r:id="rId8"/>
            </p:custDataLst>
          </p:nvPr>
        </p:nvSpPr>
        <p:spPr>
          <a:xfrm>
            <a:off x="6198676" y="4883847"/>
            <a:ext cx="573158" cy="496368"/>
          </a:xfrm>
          <a:custGeom>
            <a:avLst/>
            <a:gdLst>
              <a:gd name="connsiteX0" fmla="*/ 93305 w 373220"/>
              <a:gd name="connsiteY0" fmla="*/ 0 h 323217"/>
              <a:gd name="connsiteX1" fmla="*/ 279915 w 373220"/>
              <a:gd name="connsiteY1" fmla="*/ 0 h 323217"/>
              <a:gd name="connsiteX2" fmla="*/ 373220 w 373220"/>
              <a:gd name="connsiteY2" fmla="*/ 161609 h 323217"/>
              <a:gd name="connsiteX3" fmla="*/ 279915 w 373220"/>
              <a:gd name="connsiteY3" fmla="*/ 323217 h 323217"/>
              <a:gd name="connsiteX4" fmla="*/ 93306 w 373220"/>
              <a:gd name="connsiteY4" fmla="*/ 323216 h 323217"/>
              <a:gd name="connsiteX5" fmla="*/ 0 w 373220"/>
              <a:gd name="connsiteY5" fmla="*/ 161608 h 323217"/>
              <a:gd name="connsiteX6" fmla="*/ 93305 w 373220"/>
              <a:gd name="connsiteY6" fmla="*/ 0 h 323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3220" h="323217">
                <a:moveTo>
                  <a:pt x="93305" y="0"/>
                </a:moveTo>
                <a:lnTo>
                  <a:pt x="279915" y="0"/>
                </a:lnTo>
                <a:lnTo>
                  <a:pt x="373220" y="161609"/>
                </a:lnTo>
                <a:lnTo>
                  <a:pt x="279915" y="323217"/>
                </a:lnTo>
                <a:lnTo>
                  <a:pt x="93306" y="323216"/>
                </a:lnTo>
                <a:lnTo>
                  <a:pt x="0" y="161608"/>
                </a:lnTo>
                <a:lnTo>
                  <a:pt x="93305" y="0"/>
                </a:lnTo>
                <a:close/>
              </a:path>
            </a:pathLst>
          </a:custGeom>
          <a:solidFill>
            <a:srgbClr val="FE75B6"/>
          </a:solidFill>
          <a:ln w="38100">
            <a:solidFill>
              <a:srgbClr val="FF9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4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4" name="PA_MH_Entry_4">
            <a:hlinkClick r:id="rId7" action="ppaction://hlinksldjump"/>
          </p:cNvPr>
          <p:cNvSpPr/>
          <p:nvPr>
            <p:custDataLst>
              <p:tags r:id="rId9"/>
            </p:custDataLst>
          </p:nvPr>
        </p:nvSpPr>
        <p:spPr>
          <a:xfrm>
            <a:off x="6873434" y="4738989"/>
            <a:ext cx="3571466" cy="661117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chemeClr val="accent1">
                <a:lumMod val="60000"/>
                <a:lumOff val="40000"/>
              </a:schemeClr>
            </a:solidFill>
            <a:prstDash val="dash"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用户体验和改进效果</a:t>
            </a:r>
            <a:endParaRPr lang="zh-CN" altLang="en-US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5" name="PA_MH_Number_1">
            <a:hlinkClick r:id="rId2" action="ppaction://hlinksldjump"/>
          </p:cNvPr>
          <p:cNvSpPr/>
          <p:nvPr>
            <p:custDataLst>
              <p:tags r:id="rId10"/>
            </p:custDataLst>
          </p:nvPr>
        </p:nvSpPr>
        <p:spPr>
          <a:xfrm>
            <a:off x="6198676" y="1810242"/>
            <a:ext cx="573158" cy="496368"/>
          </a:xfrm>
          <a:custGeom>
            <a:avLst/>
            <a:gdLst>
              <a:gd name="connsiteX0" fmla="*/ 93305 w 373220"/>
              <a:gd name="connsiteY0" fmla="*/ 0 h 323217"/>
              <a:gd name="connsiteX1" fmla="*/ 279915 w 373220"/>
              <a:gd name="connsiteY1" fmla="*/ 0 h 323217"/>
              <a:gd name="connsiteX2" fmla="*/ 373220 w 373220"/>
              <a:gd name="connsiteY2" fmla="*/ 161609 h 323217"/>
              <a:gd name="connsiteX3" fmla="*/ 279915 w 373220"/>
              <a:gd name="connsiteY3" fmla="*/ 323217 h 323217"/>
              <a:gd name="connsiteX4" fmla="*/ 93306 w 373220"/>
              <a:gd name="connsiteY4" fmla="*/ 323216 h 323217"/>
              <a:gd name="connsiteX5" fmla="*/ 0 w 373220"/>
              <a:gd name="connsiteY5" fmla="*/ 161608 h 323217"/>
              <a:gd name="connsiteX6" fmla="*/ 93305 w 373220"/>
              <a:gd name="connsiteY6" fmla="*/ 0 h 323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3220" h="323217">
                <a:moveTo>
                  <a:pt x="93305" y="0"/>
                </a:moveTo>
                <a:lnTo>
                  <a:pt x="279915" y="0"/>
                </a:lnTo>
                <a:lnTo>
                  <a:pt x="373220" y="161609"/>
                </a:lnTo>
                <a:lnTo>
                  <a:pt x="279915" y="323217"/>
                </a:lnTo>
                <a:lnTo>
                  <a:pt x="93306" y="323216"/>
                </a:lnTo>
                <a:lnTo>
                  <a:pt x="0" y="161608"/>
                </a:lnTo>
                <a:lnTo>
                  <a:pt x="93305" y="0"/>
                </a:lnTo>
                <a:close/>
              </a:path>
            </a:pathLst>
          </a:custGeom>
          <a:solidFill>
            <a:srgbClr val="FE75B6"/>
          </a:solidFill>
          <a:ln w="38100">
            <a:solidFill>
              <a:srgbClr val="FF9E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1</a:t>
            </a:r>
            <a:endParaRPr lang="zh-CN" altLang="en-US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6" name="PA_MH_Entry_1">
            <a:hlinkClick r:id="rId2" action="ppaction://hlinksldjump"/>
          </p:cNvPr>
          <p:cNvSpPr/>
          <p:nvPr>
            <p:custDataLst>
              <p:tags r:id="rId11"/>
            </p:custDataLst>
          </p:nvPr>
        </p:nvSpPr>
        <p:spPr>
          <a:xfrm>
            <a:off x="6873434" y="1663236"/>
            <a:ext cx="3571466" cy="661117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chemeClr val="accent1">
                <a:lumMod val="60000"/>
                <a:lumOff val="40000"/>
              </a:schemeClr>
            </a:solidFill>
            <a:prstDash val="dash"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吸引力和可用性</a:t>
            </a:r>
            <a:endParaRPr lang="zh-CN" altLang="en-US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56993" y="2533996"/>
            <a:ext cx="1107996" cy="163121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6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6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矩形 51"/>
          <p:cNvSpPr/>
          <p:nvPr/>
        </p:nvSpPr>
        <p:spPr>
          <a:xfrm>
            <a:off x="4562939" y="2374996"/>
            <a:ext cx="2802170" cy="28121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690312" y="2502819"/>
            <a:ext cx="2547427" cy="2556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824599" y="2628909"/>
            <a:ext cx="1094041" cy="1094041"/>
          </a:xfrm>
          <a:prstGeom prst="rect">
            <a:avLst/>
          </a:prstGeom>
          <a:solidFill>
            <a:schemeClr val="accent1">
              <a:lumMod val="100000"/>
            </a:schemeClr>
          </a:solidFill>
          <a:ln>
            <a:noFill/>
          </a:ln>
          <a:effectLst>
            <a:outerShdw blurRad="63500" dist="12700" dir="2700000" algn="tl" rotWithShape="0">
              <a:schemeClr val="accent3">
                <a:alpha val="2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5104909" y="2923895"/>
            <a:ext cx="545846" cy="509639"/>
            <a:chOff x="-198935" y="-26229"/>
            <a:chExt cx="1940927" cy="1812166"/>
          </a:xfrm>
          <a:solidFill>
            <a:schemeClr val="bg1"/>
          </a:solidFill>
        </p:grpSpPr>
        <p:sp>
          <p:nvSpPr>
            <p:cNvPr id="73" name="任意多边形: 形状 72"/>
            <p:cNvSpPr/>
            <p:nvPr/>
          </p:nvSpPr>
          <p:spPr bwMode="auto">
            <a:xfrm>
              <a:off x="-198935" y="-26229"/>
              <a:ext cx="1940927" cy="1786006"/>
            </a:xfrm>
            <a:custGeom>
              <a:avLst/>
              <a:gdLst>
                <a:gd name="connsiteX0" fmla="*/ 109769 w 338138"/>
                <a:gd name="connsiteY0" fmla="*/ 93663 h 311150"/>
                <a:gd name="connsiteX1" fmla="*/ 66326 w 338138"/>
                <a:gd name="connsiteY1" fmla="*/ 122847 h 311150"/>
                <a:gd name="connsiteX2" fmla="*/ 53161 w 338138"/>
                <a:gd name="connsiteY2" fmla="*/ 120194 h 311150"/>
                <a:gd name="connsiteX3" fmla="*/ 51845 w 338138"/>
                <a:gd name="connsiteY3" fmla="*/ 121521 h 311150"/>
                <a:gd name="connsiteX4" fmla="*/ 50528 w 338138"/>
                <a:gd name="connsiteY4" fmla="*/ 132133 h 311150"/>
                <a:gd name="connsiteX5" fmla="*/ 58427 w 338138"/>
                <a:gd name="connsiteY5" fmla="*/ 141419 h 311150"/>
                <a:gd name="connsiteX6" fmla="*/ 62377 w 338138"/>
                <a:gd name="connsiteY6" fmla="*/ 145399 h 311150"/>
                <a:gd name="connsiteX7" fmla="*/ 103187 w 338138"/>
                <a:gd name="connsiteY7" fmla="*/ 190501 h 311150"/>
                <a:gd name="connsiteX8" fmla="*/ 143997 w 338138"/>
                <a:gd name="connsiteY8" fmla="*/ 145399 h 311150"/>
                <a:gd name="connsiteX9" fmla="*/ 147947 w 338138"/>
                <a:gd name="connsiteY9" fmla="*/ 141419 h 311150"/>
                <a:gd name="connsiteX10" fmla="*/ 155845 w 338138"/>
                <a:gd name="connsiteY10" fmla="*/ 132133 h 311150"/>
                <a:gd name="connsiteX11" fmla="*/ 154529 w 338138"/>
                <a:gd name="connsiteY11" fmla="*/ 121521 h 311150"/>
                <a:gd name="connsiteX12" fmla="*/ 153212 w 338138"/>
                <a:gd name="connsiteY12" fmla="*/ 120194 h 311150"/>
                <a:gd name="connsiteX13" fmla="*/ 151896 w 338138"/>
                <a:gd name="connsiteY13" fmla="*/ 120194 h 311150"/>
                <a:gd name="connsiteX14" fmla="*/ 147947 w 338138"/>
                <a:gd name="connsiteY14" fmla="*/ 125500 h 311150"/>
                <a:gd name="connsiteX15" fmla="*/ 143997 w 338138"/>
                <a:gd name="connsiteY15" fmla="*/ 128153 h 311150"/>
                <a:gd name="connsiteX16" fmla="*/ 140048 w 338138"/>
                <a:gd name="connsiteY16" fmla="*/ 129480 h 311150"/>
                <a:gd name="connsiteX17" fmla="*/ 136098 w 338138"/>
                <a:gd name="connsiteY17" fmla="*/ 126827 h 311150"/>
                <a:gd name="connsiteX18" fmla="*/ 134782 w 338138"/>
                <a:gd name="connsiteY18" fmla="*/ 122847 h 311150"/>
                <a:gd name="connsiteX19" fmla="*/ 122934 w 338138"/>
                <a:gd name="connsiteY19" fmla="*/ 102949 h 311150"/>
                <a:gd name="connsiteX20" fmla="*/ 109769 w 338138"/>
                <a:gd name="connsiteY20" fmla="*/ 93663 h 311150"/>
                <a:gd name="connsiteX21" fmla="*/ 269081 w 338138"/>
                <a:gd name="connsiteY21" fmla="*/ 79375 h 311150"/>
                <a:gd name="connsiteX22" fmla="*/ 279400 w 338138"/>
                <a:gd name="connsiteY22" fmla="*/ 90488 h 311150"/>
                <a:gd name="connsiteX23" fmla="*/ 269081 w 338138"/>
                <a:gd name="connsiteY23" fmla="*/ 101601 h 311150"/>
                <a:gd name="connsiteX24" fmla="*/ 258762 w 338138"/>
                <a:gd name="connsiteY24" fmla="*/ 90488 h 311150"/>
                <a:gd name="connsiteX25" fmla="*/ 269081 w 338138"/>
                <a:gd name="connsiteY25" fmla="*/ 79375 h 311150"/>
                <a:gd name="connsiteX26" fmla="*/ 234950 w 338138"/>
                <a:gd name="connsiteY26" fmla="*/ 79375 h 311150"/>
                <a:gd name="connsiteX27" fmla="*/ 246063 w 338138"/>
                <a:gd name="connsiteY27" fmla="*/ 90488 h 311150"/>
                <a:gd name="connsiteX28" fmla="*/ 234950 w 338138"/>
                <a:gd name="connsiteY28" fmla="*/ 101601 h 311150"/>
                <a:gd name="connsiteX29" fmla="*/ 223837 w 338138"/>
                <a:gd name="connsiteY29" fmla="*/ 90488 h 311150"/>
                <a:gd name="connsiteX30" fmla="*/ 234950 w 338138"/>
                <a:gd name="connsiteY30" fmla="*/ 79375 h 311150"/>
                <a:gd name="connsiteX31" fmla="*/ 199231 w 338138"/>
                <a:gd name="connsiteY31" fmla="*/ 79375 h 311150"/>
                <a:gd name="connsiteX32" fmla="*/ 209550 w 338138"/>
                <a:gd name="connsiteY32" fmla="*/ 90488 h 311150"/>
                <a:gd name="connsiteX33" fmla="*/ 199231 w 338138"/>
                <a:gd name="connsiteY33" fmla="*/ 101601 h 311150"/>
                <a:gd name="connsiteX34" fmla="*/ 188912 w 338138"/>
                <a:gd name="connsiteY34" fmla="*/ 90488 h 311150"/>
                <a:gd name="connsiteX35" fmla="*/ 199231 w 338138"/>
                <a:gd name="connsiteY35" fmla="*/ 79375 h 311150"/>
                <a:gd name="connsiteX36" fmla="*/ 235223 w 338138"/>
                <a:gd name="connsiteY36" fmla="*/ 19050 h 311150"/>
                <a:gd name="connsiteX37" fmla="*/ 152400 w 338138"/>
                <a:gd name="connsiteY37" fmla="*/ 72796 h 311150"/>
                <a:gd name="connsiteX38" fmla="*/ 178693 w 338138"/>
                <a:gd name="connsiteY38" fmla="*/ 139652 h 311150"/>
                <a:gd name="connsiteX39" fmla="*/ 178693 w 338138"/>
                <a:gd name="connsiteY39" fmla="*/ 147518 h 311150"/>
                <a:gd name="connsiteX40" fmla="*/ 229964 w 338138"/>
                <a:gd name="connsiteY40" fmla="*/ 164559 h 311150"/>
                <a:gd name="connsiteX41" fmla="*/ 237852 w 338138"/>
                <a:gd name="connsiteY41" fmla="*/ 173736 h 311150"/>
                <a:gd name="connsiteX42" fmla="*/ 237852 w 338138"/>
                <a:gd name="connsiteY42" fmla="*/ 192088 h 311150"/>
                <a:gd name="connsiteX43" fmla="*/ 269404 w 338138"/>
                <a:gd name="connsiteY43" fmla="*/ 159316 h 311150"/>
                <a:gd name="connsiteX44" fmla="*/ 272033 w 338138"/>
                <a:gd name="connsiteY44" fmla="*/ 158005 h 311150"/>
                <a:gd name="connsiteX45" fmla="*/ 320675 w 338138"/>
                <a:gd name="connsiteY45" fmla="*/ 91149 h 311150"/>
                <a:gd name="connsiteX46" fmla="*/ 235223 w 338138"/>
                <a:gd name="connsiteY46" fmla="*/ 19050 h 311150"/>
                <a:gd name="connsiteX47" fmla="*/ 235111 w 338138"/>
                <a:gd name="connsiteY47" fmla="*/ 0 h 311150"/>
                <a:gd name="connsiteX48" fmla="*/ 338138 w 338138"/>
                <a:gd name="connsiteY48" fmla="*/ 90972 h 311150"/>
                <a:gd name="connsiteX49" fmla="*/ 320967 w 338138"/>
                <a:gd name="connsiteY49" fmla="*/ 141072 h 311150"/>
                <a:gd name="connsiteX50" fmla="*/ 280021 w 338138"/>
                <a:gd name="connsiteY50" fmla="*/ 172715 h 311150"/>
                <a:gd name="connsiteX51" fmla="*/ 235111 w 338138"/>
                <a:gd name="connsiteY51" fmla="*/ 220178 h 311150"/>
                <a:gd name="connsiteX52" fmla="*/ 228507 w 338138"/>
                <a:gd name="connsiteY52" fmla="*/ 222815 h 311150"/>
                <a:gd name="connsiteX53" fmla="*/ 225865 w 338138"/>
                <a:gd name="connsiteY53" fmla="*/ 222815 h 311150"/>
                <a:gd name="connsiteX54" fmla="*/ 220582 w 338138"/>
                <a:gd name="connsiteY54" fmla="*/ 214905 h 311150"/>
                <a:gd name="connsiteX55" fmla="*/ 220582 w 338138"/>
                <a:gd name="connsiteY55" fmla="*/ 181944 h 311150"/>
                <a:gd name="connsiteX56" fmla="*/ 178315 w 338138"/>
                <a:gd name="connsiteY56" fmla="*/ 167441 h 311150"/>
                <a:gd name="connsiteX57" fmla="*/ 178315 w 338138"/>
                <a:gd name="connsiteY57" fmla="*/ 168760 h 311150"/>
                <a:gd name="connsiteX58" fmla="*/ 184919 w 338138"/>
                <a:gd name="connsiteY58" fmla="*/ 191173 h 311150"/>
                <a:gd name="connsiteX59" fmla="*/ 186240 w 338138"/>
                <a:gd name="connsiteY59" fmla="*/ 195128 h 311150"/>
                <a:gd name="connsiteX60" fmla="*/ 184919 w 338138"/>
                <a:gd name="connsiteY60" fmla="*/ 200402 h 311150"/>
                <a:gd name="connsiteX61" fmla="*/ 163785 w 338138"/>
                <a:gd name="connsiteY61" fmla="*/ 204357 h 311150"/>
                <a:gd name="connsiteX62" fmla="*/ 157181 w 338138"/>
                <a:gd name="connsiteY62" fmla="*/ 204357 h 311150"/>
                <a:gd name="connsiteX63" fmla="*/ 206053 w 338138"/>
                <a:gd name="connsiteY63" fmla="*/ 265005 h 311150"/>
                <a:gd name="connsiteX64" fmla="*/ 206053 w 338138"/>
                <a:gd name="connsiteY64" fmla="*/ 305877 h 311150"/>
                <a:gd name="connsiteX65" fmla="*/ 200769 w 338138"/>
                <a:gd name="connsiteY65" fmla="*/ 311150 h 311150"/>
                <a:gd name="connsiteX66" fmla="*/ 5283 w 338138"/>
                <a:gd name="connsiteY66" fmla="*/ 311150 h 311150"/>
                <a:gd name="connsiteX67" fmla="*/ 0 w 338138"/>
                <a:gd name="connsiteY67" fmla="*/ 305877 h 311150"/>
                <a:gd name="connsiteX68" fmla="*/ 0 w 338138"/>
                <a:gd name="connsiteY68" fmla="*/ 265005 h 311150"/>
                <a:gd name="connsiteX69" fmla="*/ 48871 w 338138"/>
                <a:gd name="connsiteY69" fmla="*/ 204357 h 311150"/>
                <a:gd name="connsiteX70" fmla="*/ 42267 w 338138"/>
                <a:gd name="connsiteY70" fmla="*/ 204357 h 311150"/>
                <a:gd name="connsiteX71" fmla="*/ 21133 w 338138"/>
                <a:gd name="connsiteY71" fmla="*/ 200402 h 311150"/>
                <a:gd name="connsiteX72" fmla="*/ 19813 w 338138"/>
                <a:gd name="connsiteY72" fmla="*/ 195128 h 311150"/>
                <a:gd name="connsiteX73" fmla="*/ 21133 w 338138"/>
                <a:gd name="connsiteY73" fmla="*/ 191173 h 311150"/>
                <a:gd name="connsiteX74" fmla="*/ 27738 w 338138"/>
                <a:gd name="connsiteY74" fmla="*/ 168760 h 311150"/>
                <a:gd name="connsiteX75" fmla="*/ 27738 w 338138"/>
                <a:gd name="connsiteY75" fmla="*/ 139754 h 311150"/>
                <a:gd name="connsiteX76" fmla="*/ 101705 w 338138"/>
                <a:gd name="connsiteY76" fmla="*/ 48782 h 311150"/>
                <a:gd name="connsiteX77" fmla="*/ 104347 w 338138"/>
                <a:gd name="connsiteY77" fmla="*/ 48782 h 311150"/>
                <a:gd name="connsiteX78" fmla="*/ 137368 w 338138"/>
                <a:gd name="connsiteY78" fmla="*/ 59329 h 311150"/>
                <a:gd name="connsiteX79" fmla="*/ 235111 w 338138"/>
                <a:gd name="connsiteY79" fmla="*/ 0 h 31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338138" h="311150">
                  <a:moveTo>
                    <a:pt x="109769" y="93663"/>
                  </a:moveTo>
                  <a:cubicBezTo>
                    <a:pt x="107136" y="97643"/>
                    <a:pt x="91339" y="122847"/>
                    <a:pt x="66326" y="122847"/>
                  </a:cubicBezTo>
                  <a:cubicBezTo>
                    <a:pt x="61060" y="122847"/>
                    <a:pt x="57111" y="121521"/>
                    <a:pt x="53161" y="120194"/>
                  </a:cubicBezTo>
                  <a:cubicBezTo>
                    <a:pt x="51845" y="120194"/>
                    <a:pt x="51845" y="121521"/>
                    <a:pt x="51845" y="121521"/>
                  </a:cubicBezTo>
                  <a:cubicBezTo>
                    <a:pt x="49212" y="124174"/>
                    <a:pt x="49212" y="128153"/>
                    <a:pt x="50528" y="132133"/>
                  </a:cubicBezTo>
                  <a:cubicBezTo>
                    <a:pt x="51845" y="137439"/>
                    <a:pt x="55794" y="140092"/>
                    <a:pt x="58427" y="141419"/>
                  </a:cubicBezTo>
                  <a:cubicBezTo>
                    <a:pt x="59744" y="141419"/>
                    <a:pt x="62377" y="142746"/>
                    <a:pt x="62377" y="145399"/>
                  </a:cubicBezTo>
                  <a:cubicBezTo>
                    <a:pt x="68959" y="167950"/>
                    <a:pt x="84756" y="190501"/>
                    <a:pt x="103187" y="190501"/>
                  </a:cubicBezTo>
                  <a:cubicBezTo>
                    <a:pt x="121617" y="190501"/>
                    <a:pt x="137415" y="167950"/>
                    <a:pt x="143997" y="145399"/>
                  </a:cubicBezTo>
                  <a:cubicBezTo>
                    <a:pt x="143997" y="142746"/>
                    <a:pt x="146630" y="141419"/>
                    <a:pt x="147947" y="141419"/>
                  </a:cubicBezTo>
                  <a:cubicBezTo>
                    <a:pt x="150580" y="141419"/>
                    <a:pt x="154529" y="137439"/>
                    <a:pt x="155845" y="132133"/>
                  </a:cubicBezTo>
                  <a:cubicBezTo>
                    <a:pt x="157162" y="128153"/>
                    <a:pt x="157162" y="124174"/>
                    <a:pt x="154529" y="121521"/>
                  </a:cubicBezTo>
                  <a:cubicBezTo>
                    <a:pt x="154529" y="120194"/>
                    <a:pt x="153212" y="120194"/>
                    <a:pt x="153212" y="120194"/>
                  </a:cubicBezTo>
                  <a:cubicBezTo>
                    <a:pt x="153212" y="120194"/>
                    <a:pt x="153212" y="120194"/>
                    <a:pt x="151896" y="120194"/>
                  </a:cubicBezTo>
                  <a:cubicBezTo>
                    <a:pt x="150580" y="121521"/>
                    <a:pt x="149263" y="124174"/>
                    <a:pt x="147947" y="125500"/>
                  </a:cubicBezTo>
                  <a:cubicBezTo>
                    <a:pt x="146630" y="126827"/>
                    <a:pt x="145314" y="128153"/>
                    <a:pt x="143997" y="128153"/>
                  </a:cubicBezTo>
                  <a:cubicBezTo>
                    <a:pt x="142681" y="129480"/>
                    <a:pt x="141364" y="129480"/>
                    <a:pt x="140048" y="129480"/>
                  </a:cubicBezTo>
                  <a:cubicBezTo>
                    <a:pt x="138731" y="129480"/>
                    <a:pt x="137415" y="128153"/>
                    <a:pt x="136098" y="126827"/>
                  </a:cubicBezTo>
                  <a:cubicBezTo>
                    <a:pt x="136098" y="125500"/>
                    <a:pt x="136098" y="124174"/>
                    <a:pt x="134782" y="122847"/>
                  </a:cubicBezTo>
                  <a:cubicBezTo>
                    <a:pt x="133466" y="117541"/>
                    <a:pt x="130833" y="109582"/>
                    <a:pt x="122934" y="102949"/>
                  </a:cubicBezTo>
                  <a:cubicBezTo>
                    <a:pt x="120301" y="98969"/>
                    <a:pt x="115035" y="96316"/>
                    <a:pt x="109769" y="93663"/>
                  </a:cubicBezTo>
                  <a:close/>
                  <a:moveTo>
                    <a:pt x="269081" y="79375"/>
                  </a:moveTo>
                  <a:cubicBezTo>
                    <a:pt x="274780" y="79375"/>
                    <a:pt x="279400" y="84350"/>
                    <a:pt x="279400" y="90488"/>
                  </a:cubicBezTo>
                  <a:cubicBezTo>
                    <a:pt x="279400" y="96626"/>
                    <a:pt x="274780" y="101601"/>
                    <a:pt x="269081" y="101601"/>
                  </a:cubicBezTo>
                  <a:cubicBezTo>
                    <a:pt x="263382" y="101601"/>
                    <a:pt x="258762" y="96626"/>
                    <a:pt x="258762" y="90488"/>
                  </a:cubicBezTo>
                  <a:cubicBezTo>
                    <a:pt x="258762" y="84350"/>
                    <a:pt x="263382" y="79375"/>
                    <a:pt x="269081" y="79375"/>
                  </a:cubicBezTo>
                  <a:close/>
                  <a:moveTo>
                    <a:pt x="234950" y="79375"/>
                  </a:moveTo>
                  <a:cubicBezTo>
                    <a:pt x="241088" y="79375"/>
                    <a:pt x="246063" y="84350"/>
                    <a:pt x="246063" y="90488"/>
                  </a:cubicBezTo>
                  <a:cubicBezTo>
                    <a:pt x="246063" y="96626"/>
                    <a:pt x="241088" y="101601"/>
                    <a:pt x="234950" y="101601"/>
                  </a:cubicBezTo>
                  <a:cubicBezTo>
                    <a:pt x="228812" y="101601"/>
                    <a:pt x="223837" y="96626"/>
                    <a:pt x="223837" y="90488"/>
                  </a:cubicBezTo>
                  <a:cubicBezTo>
                    <a:pt x="223837" y="84350"/>
                    <a:pt x="228812" y="79375"/>
                    <a:pt x="234950" y="79375"/>
                  </a:cubicBezTo>
                  <a:close/>
                  <a:moveTo>
                    <a:pt x="199231" y="79375"/>
                  </a:moveTo>
                  <a:cubicBezTo>
                    <a:pt x="204930" y="79375"/>
                    <a:pt x="209550" y="84350"/>
                    <a:pt x="209550" y="90488"/>
                  </a:cubicBezTo>
                  <a:cubicBezTo>
                    <a:pt x="209550" y="96626"/>
                    <a:pt x="204930" y="101601"/>
                    <a:pt x="199231" y="101601"/>
                  </a:cubicBezTo>
                  <a:cubicBezTo>
                    <a:pt x="193532" y="101601"/>
                    <a:pt x="188912" y="96626"/>
                    <a:pt x="188912" y="90488"/>
                  </a:cubicBezTo>
                  <a:cubicBezTo>
                    <a:pt x="188912" y="84350"/>
                    <a:pt x="193532" y="79375"/>
                    <a:pt x="199231" y="79375"/>
                  </a:cubicBezTo>
                  <a:close/>
                  <a:moveTo>
                    <a:pt x="235223" y="19050"/>
                  </a:moveTo>
                  <a:cubicBezTo>
                    <a:pt x="195783" y="19050"/>
                    <a:pt x="161602" y="41335"/>
                    <a:pt x="152400" y="72796"/>
                  </a:cubicBezTo>
                  <a:cubicBezTo>
                    <a:pt x="165546" y="88528"/>
                    <a:pt x="176064" y="112124"/>
                    <a:pt x="178693" y="139652"/>
                  </a:cubicBezTo>
                  <a:cubicBezTo>
                    <a:pt x="178693" y="142274"/>
                    <a:pt x="178693" y="144896"/>
                    <a:pt x="178693" y="147518"/>
                  </a:cubicBezTo>
                  <a:cubicBezTo>
                    <a:pt x="193154" y="156694"/>
                    <a:pt x="210244" y="163249"/>
                    <a:pt x="229964" y="164559"/>
                  </a:cubicBezTo>
                  <a:cubicBezTo>
                    <a:pt x="233908" y="164559"/>
                    <a:pt x="237852" y="168492"/>
                    <a:pt x="237852" y="173736"/>
                  </a:cubicBezTo>
                  <a:cubicBezTo>
                    <a:pt x="237852" y="173736"/>
                    <a:pt x="237852" y="173736"/>
                    <a:pt x="237852" y="192088"/>
                  </a:cubicBezTo>
                  <a:cubicBezTo>
                    <a:pt x="237852" y="192088"/>
                    <a:pt x="237852" y="192088"/>
                    <a:pt x="269404" y="159316"/>
                  </a:cubicBezTo>
                  <a:cubicBezTo>
                    <a:pt x="269404" y="158005"/>
                    <a:pt x="270718" y="158005"/>
                    <a:pt x="272033" y="158005"/>
                  </a:cubicBezTo>
                  <a:cubicBezTo>
                    <a:pt x="300955" y="144896"/>
                    <a:pt x="320675" y="119989"/>
                    <a:pt x="320675" y="91149"/>
                  </a:cubicBezTo>
                  <a:cubicBezTo>
                    <a:pt x="320675" y="51822"/>
                    <a:pt x="282550" y="19050"/>
                    <a:pt x="235223" y="19050"/>
                  </a:cubicBezTo>
                  <a:close/>
                  <a:moveTo>
                    <a:pt x="235111" y="0"/>
                  </a:moveTo>
                  <a:cubicBezTo>
                    <a:pt x="291908" y="0"/>
                    <a:pt x="338138" y="40871"/>
                    <a:pt x="338138" y="90972"/>
                  </a:cubicBezTo>
                  <a:cubicBezTo>
                    <a:pt x="338138" y="109430"/>
                    <a:pt x="332855" y="126570"/>
                    <a:pt x="320967" y="141072"/>
                  </a:cubicBezTo>
                  <a:cubicBezTo>
                    <a:pt x="311721" y="154257"/>
                    <a:pt x="297192" y="166123"/>
                    <a:pt x="280021" y="172715"/>
                  </a:cubicBezTo>
                  <a:cubicBezTo>
                    <a:pt x="280021" y="172715"/>
                    <a:pt x="280021" y="172715"/>
                    <a:pt x="235111" y="220178"/>
                  </a:cubicBezTo>
                  <a:cubicBezTo>
                    <a:pt x="233791" y="222815"/>
                    <a:pt x="231149" y="222815"/>
                    <a:pt x="228507" y="222815"/>
                  </a:cubicBezTo>
                  <a:cubicBezTo>
                    <a:pt x="228507" y="222815"/>
                    <a:pt x="227186" y="222815"/>
                    <a:pt x="225865" y="222815"/>
                  </a:cubicBezTo>
                  <a:cubicBezTo>
                    <a:pt x="221903" y="221497"/>
                    <a:pt x="220582" y="218860"/>
                    <a:pt x="220582" y="214905"/>
                  </a:cubicBezTo>
                  <a:cubicBezTo>
                    <a:pt x="220582" y="214905"/>
                    <a:pt x="220582" y="214905"/>
                    <a:pt x="220582" y="181944"/>
                  </a:cubicBezTo>
                  <a:cubicBezTo>
                    <a:pt x="204732" y="179307"/>
                    <a:pt x="190202" y="175352"/>
                    <a:pt x="178315" y="167441"/>
                  </a:cubicBezTo>
                  <a:cubicBezTo>
                    <a:pt x="178315" y="168760"/>
                    <a:pt x="178315" y="168760"/>
                    <a:pt x="178315" y="168760"/>
                  </a:cubicBezTo>
                  <a:cubicBezTo>
                    <a:pt x="176994" y="181944"/>
                    <a:pt x="176994" y="185899"/>
                    <a:pt x="184919" y="191173"/>
                  </a:cubicBezTo>
                  <a:cubicBezTo>
                    <a:pt x="186240" y="192491"/>
                    <a:pt x="186240" y="193810"/>
                    <a:pt x="186240" y="195128"/>
                  </a:cubicBezTo>
                  <a:cubicBezTo>
                    <a:pt x="186240" y="197765"/>
                    <a:pt x="186240" y="199084"/>
                    <a:pt x="184919" y="200402"/>
                  </a:cubicBezTo>
                  <a:cubicBezTo>
                    <a:pt x="180957" y="203039"/>
                    <a:pt x="173031" y="204357"/>
                    <a:pt x="163785" y="204357"/>
                  </a:cubicBezTo>
                  <a:cubicBezTo>
                    <a:pt x="162465" y="204357"/>
                    <a:pt x="159823" y="204357"/>
                    <a:pt x="157181" y="204357"/>
                  </a:cubicBezTo>
                  <a:cubicBezTo>
                    <a:pt x="173031" y="213586"/>
                    <a:pt x="206053" y="233363"/>
                    <a:pt x="206053" y="265005"/>
                  </a:cubicBezTo>
                  <a:cubicBezTo>
                    <a:pt x="206053" y="265005"/>
                    <a:pt x="206053" y="265005"/>
                    <a:pt x="206053" y="305877"/>
                  </a:cubicBezTo>
                  <a:cubicBezTo>
                    <a:pt x="206053" y="308513"/>
                    <a:pt x="203411" y="311150"/>
                    <a:pt x="200769" y="311150"/>
                  </a:cubicBezTo>
                  <a:cubicBezTo>
                    <a:pt x="200769" y="311150"/>
                    <a:pt x="200769" y="311150"/>
                    <a:pt x="5283" y="311150"/>
                  </a:cubicBezTo>
                  <a:cubicBezTo>
                    <a:pt x="2642" y="311150"/>
                    <a:pt x="0" y="308513"/>
                    <a:pt x="0" y="305877"/>
                  </a:cubicBezTo>
                  <a:cubicBezTo>
                    <a:pt x="0" y="305877"/>
                    <a:pt x="0" y="305877"/>
                    <a:pt x="0" y="265005"/>
                  </a:cubicBezTo>
                  <a:cubicBezTo>
                    <a:pt x="0" y="233363"/>
                    <a:pt x="33021" y="213586"/>
                    <a:pt x="48871" y="204357"/>
                  </a:cubicBezTo>
                  <a:cubicBezTo>
                    <a:pt x="46230" y="204357"/>
                    <a:pt x="44909" y="204357"/>
                    <a:pt x="42267" y="204357"/>
                  </a:cubicBezTo>
                  <a:cubicBezTo>
                    <a:pt x="33021" y="204357"/>
                    <a:pt x="25096" y="203039"/>
                    <a:pt x="21133" y="200402"/>
                  </a:cubicBezTo>
                  <a:cubicBezTo>
                    <a:pt x="19813" y="199084"/>
                    <a:pt x="19813" y="197765"/>
                    <a:pt x="19813" y="195128"/>
                  </a:cubicBezTo>
                  <a:cubicBezTo>
                    <a:pt x="19813" y="193810"/>
                    <a:pt x="19813" y="192491"/>
                    <a:pt x="21133" y="191173"/>
                  </a:cubicBezTo>
                  <a:cubicBezTo>
                    <a:pt x="29059" y="185899"/>
                    <a:pt x="29059" y="181944"/>
                    <a:pt x="27738" y="168760"/>
                  </a:cubicBezTo>
                  <a:cubicBezTo>
                    <a:pt x="27738" y="162167"/>
                    <a:pt x="26417" y="152938"/>
                    <a:pt x="27738" y="139754"/>
                  </a:cubicBezTo>
                  <a:cubicBezTo>
                    <a:pt x="33021" y="87017"/>
                    <a:pt x="63401" y="50100"/>
                    <a:pt x="101705" y="48782"/>
                  </a:cubicBezTo>
                  <a:cubicBezTo>
                    <a:pt x="101705" y="48782"/>
                    <a:pt x="101705" y="48782"/>
                    <a:pt x="104347" y="48782"/>
                  </a:cubicBezTo>
                  <a:cubicBezTo>
                    <a:pt x="116235" y="50100"/>
                    <a:pt x="128122" y="52737"/>
                    <a:pt x="137368" y="59329"/>
                  </a:cubicBezTo>
                  <a:cubicBezTo>
                    <a:pt x="151898" y="25050"/>
                    <a:pt x="190202" y="0"/>
                    <a:pt x="2351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4" name="任意多边形: 形状 73"/>
            <p:cNvSpPr/>
            <p:nvPr/>
          </p:nvSpPr>
          <p:spPr bwMode="auto">
            <a:xfrm>
              <a:off x="503239" y="3177"/>
              <a:ext cx="120649" cy="180974"/>
            </a:xfrm>
            <a:custGeom>
              <a:avLst/>
              <a:gdLst>
                <a:gd name="T0" fmla="*/ 16 w 32"/>
                <a:gd name="T1" fmla="*/ 48 h 48"/>
                <a:gd name="T2" fmla="*/ 16 w 32"/>
                <a:gd name="T3" fmla="*/ 48 h 48"/>
                <a:gd name="T4" fmla="*/ 16 w 32"/>
                <a:gd name="T5" fmla="*/ 48 h 48"/>
                <a:gd name="T6" fmla="*/ 16 w 32"/>
                <a:gd name="T7" fmla="*/ 48 h 48"/>
                <a:gd name="T8" fmla="*/ 16 w 32"/>
                <a:gd name="T9" fmla="*/ 48 h 48"/>
                <a:gd name="T10" fmla="*/ 32 w 32"/>
                <a:gd name="T11" fmla="*/ 32 h 48"/>
                <a:gd name="T12" fmla="*/ 16 w 32"/>
                <a:gd name="T13" fmla="*/ 0 h 48"/>
                <a:gd name="T14" fmla="*/ 16 w 32"/>
                <a:gd name="T15" fmla="*/ 0 h 48"/>
                <a:gd name="T16" fmla="*/ 16 w 32"/>
                <a:gd name="T17" fmla="*/ 0 h 48"/>
                <a:gd name="T18" fmla="*/ 16 w 32"/>
                <a:gd name="T19" fmla="*/ 0 h 48"/>
                <a:gd name="T20" fmla="*/ 16 w 32"/>
                <a:gd name="T21" fmla="*/ 0 h 48"/>
                <a:gd name="T22" fmla="*/ 0 w 32"/>
                <a:gd name="T23" fmla="*/ 32 h 48"/>
                <a:gd name="T24" fmla="*/ 16 w 32"/>
                <a:gd name="T2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48">
                  <a:moveTo>
                    <a:pt x="16" y="48"/>
                  </a:move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23" y="48"/>
                    <a:pt x="32" y="43"/>
                    <a:pt x="32" y="32"/>
                  </a:cubicBezTo>
                  <a:cubicBezTo>
                    <a:pt x="32" y="15"/>
                    <a:pt x="17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0" y="15"/>
                    <a:pt x="0" y="32"/>
                  </a:cubicBezTo>
                  <a:cubicBezTo>
                    <a:pt x="0" y="43"/>
                    <a:pt x="9" y="48"/>
                    <a:pt x="1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5" name="任意多边形: 形状 74"/>
            <p:cNvSpPr/>
            <p:nvPr/>
          </p:nvSpPr>
          <p:spPr bwMode="auto">
            <a:xfrm>
              <a:off x="3174" y="501649"/>
              <a:ext cx="182563" cy="120648"/>
            </a:xfrm>
            <a:custGeom>
              <a:avLst/>
              <a:gdLst>
                <a:gd name="T0" fmla="*/ 48 w 48"/>
                <a:gd name="T1" fmla="*/ 16 h 32"/>
                <a:gd name="T2" fmla="*/ 48 w 48"/>
                <a:gd name="T3" fmla="*/ 16 h 32"/>
                <a:gd name="T4" fmla="*/ 48 w 48"/>
                <a:gd name="T5" fmla="*/ 16 h 32"/>
                <a:gd name="T6" fmla="*/ 48 w 48"/>
                <a:gd name="T7" fmla="*/ 16 h 32"/>
                <a:gd name="T8" fmla="*/ 48 w 48"/>
                <a:gd name="T9" fmla="*/ 16 h 32"/>
                <a:gd name="T10" fmla="*/ 32 w 48"/>
                <a:gd name="T11" fmla="*/ 0 h 32"/>
                <a:gd name="T12" fmla="*/ 0 w 48"/>
                <a:gd name="T13" fmla="*/ 16 h 32"/>
                <a:gd name="T14" fmla="*/ 0 w 48"/>
                <a:gd name="T15" fmla="*/ 16 h 32"/>
                <a:gd name="T16" fmla="*/ 0 w 48"/>
                <a:gd name="T17" fmla="*/ 16 h 32"/>
                <a:gd name="T18" fmla="*/ 0 w 48"/>
                <a:gd name="T19" fmla="*/ 16 h 32"/>
                <a:gd name="T20" fmla="*/ 0 w 48"/>
                <a:gd name="T21" fmla="*/ 16 h 32"/>
                <a:gd name="T22" fmla="*/ 32 w 48"/>
                <a:gd name="T23" fmla="*/ 32 h 32"/>
                <a:gd name="T24" fmla="*/ 48 w 48"/>
                <a:gd name="T2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" h="32">
                  <a:moveTo>
                    <a:pt x="48" y="16"/>
                  </a:move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9"/>
                    <a:pt x="43" y="0"/>
                    <a:pt x="32" y="0"/>
                  </a:cubicBezTo>
                  <a:cubicBezTo>
                    <a:pt x="15" y="0"/>
                    <a:pt x="0" y="14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15" y="32"/>
                    <a:pt x="32" y="32"/>
                  </a:cubicBezTo>
                  <a:cubicBezTo>
                    <a:pt x="43" y="32"/>
                    <a:pt x="48" y="23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6" name="任意多边形: 形状 75"/>
            <p:cNvSpPr/>
            <p:nvPr/>
          </p:nvSpPr>
          <p:spPr bwMode="auto">
            <a:xfrm>
              <a:off x="798516" y="161926"/>
              <a:ext cx="161924" cy="161923"/>
            </a:xfrm>
            <a:custGeom>
              <a:avLst/>
              <a:gdLst>
                <a:gd name="T0" fmla="*/ 9 w 43"/>
                <a:gd name="T1" fmla="*/ 35 h 43"/>
                <a:gd name="T2" fmla="*/ 9 w 43"/>
                <a:gd name="T3" fmla="*/ 35 h 43"/>
                <a:gd name="T4" fmla="*/ 9 w 43"/>
                <a:gd name="T5" fmla="*/ 35 h 43"/>
                <a:gd name="T6" fmla="*/ 9 w 43"/>
                <a:gd name="T7" fmla="*/ 35 h 43"/>
                <a:gd name="T8" fmla="*/ 31 w 43"/>
                <a:gd name="T9" fmla="*/ 35 h 43"/>
                <a:gd name="T10" fmla="*/ 42 w 43"/>
                <a:gd name="T11" fmla="*/ 1 h 43"/>
                <a:gd name="T12" fmla="*/ 42 w 43"/>
                <a:gd name="T13" fmla="*/ 1 h 43"/>
                <a:gd name="T14" fmla="*/ 42 w 43"/>
                <a:gd name="T15" fmla="*/ 1 h 43"/>
                <a:gd name="T16" fmla="*/ 42 w 43"/>
                <a:gd name="T17" fmla="*/ 1 h 43"/>
                <a:gd name="T18" fmla="*/ 42 w 43"/>
                <a:gd name="T19" fmla="*/ 1 h 43"/>
                <a:gd name="T20" fmla="*/ 9 w 43"/>
                <a:gd name="T21" fmla="*/ 12 h 43"/>
                <a:gd name="T22" fmla="*/ 8 w 43"/>
                <a:gd name="T23" fmla="*/ 35 h 43"/>
                <a:gd name="T24" fmla="*/ 9 w 43"/>
                <a:gd name="T25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9" y="35"/>
                  </a:moveTo>
                  <a:cubicBezTo>
                    <a:pt x="9" y="35"/>
                    <a:pt x="9" y="35"/>
                    <a:pt x="9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3" y="40"/>
                    <a:pt x="23" y="43"/>
                    <a:pt x="31" y="35"/>
                  </a:cubicBezTo>
                  <a:cubicBezTo>
                    <a:pt x="43" y="23"/>
                    <a:pt x="43" y="3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0"/>
                    <a:pt x="21" y="0"/>
                    <a:pt x="9" y="12"/>
                  </a:cubicBezTo>
                  <a:cubicBezTo>
                    <a:pt x="0" y="21"/>
                    <a:pt x="4" y="30"/>
                    <a:pt x="8" y="35"/>
                  </a:cubicBezTo>
                  <a:cubicBezTo>
                    <a:pt x="8" y="35"/>
                    <a:pt x="9" y="35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7" name="任意多边形: 形状 76"/>
            <p:cNvSpPr/>
            <p:nvPr/>
          </p:nvSpPr>
          <p:spPr bwMode="auto">
            <a:xfrm>
              <a:off x="161925" y="161926"/>
              <a:ext cx="163512" cy="161923"/>
            </a:xfrm>
            <a:custGeom>
              <a:avLst/>
              <a:gdLst>
                <a:gd name="T0" fmla="*/ 35 w 43"/>
                <a:gd name="T1" fmla="*/ 35 h 43"/>
                <a:gd name="T2" fmla="*/ 35 w 43"/>
                <a:gd name="T3" fmla="*/ 35 h 43"/>
                <a:gd name="T4" fmla="*/ 35 w 43"/>
                <a:gd name="T5" fmla="*/ 35 h 43"/>
                <a:gd name="T6" fmla="*/ 35 w 43"/>
                <a:gd name="T7" fmla="*/ 35 h 43"/>
                <a:gd name="T8" fmla="*/ 35 w 43"/>
                <a:gd name="T9" fmla="*/ 35 h 43"/>
                <a:gd name="T10" fmla="*/ 35 w 43"/>
                <a:gd name="T11" fmla="*/ 12 h 43"/>
                <a:gd name="T12" fmla="*/ 1 w 43"/>
                <a:gd name="T13" fmla="*/ 1 h 43"/>
                <a:gd name="T14" fmla="*/ 1 w 43"/>
                <a:gd name="T15" fmla="*/ 1 h 43"/>
                <a:gd name="T16" fmla="*/ 1 w 43"/>
                <a:gd name="T17" fmla="*/ 1 h 43"/>
                <a:gd name="T18" fmla="*/ 1 w 43"/>
                <a:gd name="T19" fmla="*/ 1 h 43"/>
                <a:gd name="T20" fmla="*/ 1 w 43"/>
                <a:gd name="T21" fmla="*/ 1 h 43"/>
                <a:gd name="T22" fmla="*/ 12 w 43"/>
                <a:gd name="T23" fmla="*/ 35 h 43"/>
                <a:gd name="T24" fmla="*/ 35 w 43"/>
                <a:gd name="T25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35" y="35"/>
                  </a:move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40" y="30"/>
                    <a:pt x="43" y="21"/>
                    <a:pt x="35" y="12"/>
                  </a:cubicBezTo>
                  <a:cubicBezTo>
                    <a:pt x="23" y="0"/>
                    <a:pt x="3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3"/>
                    <a:pt x="0" y="23"/>
                    <a:pt x="12" y="35"/>
                  </a:cubicBezTo>
                  <a:cubicBezTo>
                    <a:pt x="21" y="43"/>
                    <a:pt x="30" y="40"/>
                    <a:pt x="35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8" name="任意多边形: 形状 77"/>
            <p:cNvSpPr/>
            <p:nvPr/>
          </p:nvSpPr>
          <p:spPr bwMode="auto">
            <a:xfrm>
              <a:off x="714377" y="1547811"/>
              <a:ext cx="120649" cy="238126"/>
            </a:xfrm>
            <a:custGeom>
              <a:avLst/>
              <a:gdLst>
                <a:gd name="T0" fmla="*/ 16 w 32"/>
                <a:gd name="T1" fmla="*/ 0 h 63"/>
                <a:gd name="T2" fmla="*/ 0 w 32"/>
                <a:gd name="T3" fmla="*/ 16 h 63"/>
                <a:gd name="T4" fmla="*/ 0 w 32"/>
                <a:gd name="T5" fmla="*/ 47 h 63"/>
                <a:gd name="T6" fmla="*/ 16 w 32"/>
                <a:gd name="T7" fmla="*/ 63 h 63"/>
                <a:gd name="T8" fmla="*/ 32 w 32"/>
                <a:gd name="T9" fmla="*/ 47 h 63"/>
                <a:gd name="T10" fmla="*/ 32 w 32"/>
                <a:gd name="T11" fmla="*/ 16 h 63"/>
                <a:gd name="T12" fmla="*/ 16 w 32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63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6"/>
                    <a:pt x="7" y="63"/>
                    <a:pt x="16" y="63"/>
                  </a:cubicBezTo>
                  <a:cubicBezTo>
                    <a:pt x="25" y="63"/>
                    <a:pt x="32" y="56"/>
                    <a:pt x="32" y="4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9" name="任意多边形: 形状 78"/>
            <p:cNvSpPr/>
            <p:nvPr/>
          </p:nvSpPr>
          <p:spPr bwMode="auto">
            <a:xfrm>
              <a:off x="442913" y="1427163"/>
              <a:ext cx="120649" cy="241300"/>
            </a:xfrm>
            <a:custGeom>
              <a:avLst/>
              <a:gdLst>
                <a:gd name="T0" fmla="*/ 16 w 32"/>
                <a:gd name="T1" fmla="*/ 0 h 64"/>
                <a:gd name="T2" fmla="*/ 0 w 32"/>
                <a:gd name="T3" fmla="*/ 16 h 64"/>
                <a:gd name="T4" fmla="*/ 0 w 32"/>
                <a:gd name="T5" fmla="*/ 48 h 64"/>
                <a:gd name="T6" fmla="*/ 16 w 32"/>
                <a:gd name="T7" fmla="*/ 64 h 64"/>
                <a:gd name="T8" fmla="*/ 32 w 32"/>
                <a:gd name="T9" fmla="*/ 48 h 64"/>
                <a:gd name="T10" fmla="*/ 32 w 32"/>
                <a:gd name="T11" fmla="*/ 16 h 64"/>
                <a:gd name="T12" fmla="*/ 16 w 32"/>
                <a:gd name="T1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64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7"/>
                    <a:pt x="7" y="64"/>
                    <a:pt x="16" y="64"/>
                  </a:cubicBezTo>
                  <a:cubicBezTo>
                    <a:pt x="25" y="64"/>
                    <a:pt x="32" y="57"/>
                    <a:pt x="32" y="4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0" name="任意多边形: 形状 79"/>
            <p:cNvSpPr/>
            <p:nvPr/>
          </p:nvSpPr>
          <p:spPr bwMode="auto">
            <a:xfrm>
              <a:off x="987426" y="1427163"/>
              <a:ext cx="120649" cy="241300"/>
            </a:xfrm>
            <a:custGeom>
              <a:avLst/>
              <a:gdLst>
                <a:gd name="T0" fmla="*/ 16 w 32"/>
                <a:gd name="T1" fmla="*/ 0 h 64"/>
                <a:gd name="T2" fmla="*/ 0 w 32"/>
                <a:gd name="T3" fmla="*/ 16 h 64"/>
                <a:gd name="T4" fmla="*/ 0 w 32"/>
                <a:gd name="T5" fmla="*/ 48 h 64"/>
                <a:gd name="T6" fmla="*/ 16 w 32"/>
                <a:gd name="T7" fmla="*/ 64 h 64"/>
                <a:gd name="T8" fmla="*/ 32 w 32"/>
                <a:gd name="T9" fmla="*/ 48 h 64"/>
                <a:gd name="T10" fmla="*/ 32 w 32"/>
                <a:gd name="T11" fmla="*/ 16 h 64"/>
                <a:gd name="T12" fmla="*/ 16 w 32"/>
                <a:gd name="T1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64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7"/>
                    <a:pt x="7" y="64"/>
                    <a:pt x="16" y="64"/>
                  </a:cubicBezTo>
                  <a:cubicBezTo>
                    <a:pt x="25" y="64"/>
                    <a:pt x="32" y="57"/>
                    <a:pt x="32" y="4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6027978" y="2625427"/>
            <a:ext cx="1094041" cy="1094041"/>
          </a:xfrm>
          <a:prstGeom prst="rect">
            <a:avLst/>
          </a:prstGeom>
          <a:solidFill>
            <a:srgbClr val="00A1FF"/>
          </a:solidFill>
          <a:ln>
            <a:noFill/>
          </a:ln>
          <a:effectLst>
            <a:outerShdw blurRad="63500" dist="12700" dir="2700000" algn="tl" rotWithShape="0">
              <a:schemeClr val="accent3">
                <a:alpha val="2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6325160" y="2977865"/>
            <a:ext cx="488903" cy="449879"/>
            <a:chOff x="-199131" y="-66510"/>
            <a:chExt cx="1950837" cy="1795133"/>
          </a:xfrm>
          <a:solidFill>
            <a:schemeClr val="bg1"/>
          </a:solidFill>
        </p:grpSpPr>
        <p:sp>
          <p:nvSpPr>
            <p:cNvPr id="67" name="任意多边形: 形状 66"/>
            <p:cNvSpPr/>
            <p:nvPr/>
          </p:nvSpPr>
          <p:spPr bwMode="auto">
            <a:xfrm>
              <a:off x="496889" y="-1"/>
              <a:ext cx="120649" cy="180974"/>
            </a:xfrm>
            <a:custGeom>
              <a:avLst/>
              <a:gdLst>
                <a:gd name="T0" fmla="*/ 16 w 32"/>
                <a:gd name="T1" fmla="*/ 48 h 48"/>
                <a:gd name="T2" fmla="*/ 16 w 32"/>
                <a:gd name="T3" fmla="*/ 48 h 48"/>
                <a:gd name="T4" fmla="*/ 16 w 32"/>
                <a:gd name="T5" fmla="*/ 48 h 48"/>
                <a:gd name="T6" fmla="*/ 16 w 32"/>
                <a:gd name="T7" fmla="*/ 48 h 48"/>
                <a:gd name="T8" fmla="*/ 16 w 32"/>
                <a:gd name="T9" fmla="*/ 48 h 48"/>
                <a:gd name="T10" fmla="*/ 32 w 32"/>
                <a:gd name="T11" fmla="*/ 32 h 48"/>
                <a:gd name="T12" fmla="*/ 16 w 32"/>
                <a:gd name="T13" fmla="*/ 0 h 48"/>
                <a:gd name="T14" fmla="*/ 16 w 32"/>
                <a:gd name="T15" fmla="*/ 0 h 48"/>
                <a:gd name="T16" fmla="*/ 16 w 32"/>
                <a:gd name="T17" fmla="*/ 0 h 48"/>
                <a:gd name="T18" fmla="*/ 16 w 32"/>
                <a:gd name="T19" fmla="*/ 0 h 48"/>
                <a:gd name="T20" fmla="*/ 16 w 32"/>
                <a:gd name="T21" fmla="*/ 0 h 48"/>
                <a:gd name="T22" fmla="*/ 0 w 32"/>
                <a:gd name="T23" fmla="*/ 32 h 48"/>
                <a:gd name="T24" fmla="*/ 16 w 32"/>
                <a:gd name="T2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48">
                  <a:moveTo>
                    <a:pt x="16" y="48"/>
                  </a:move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23" y="48"/>
                    <a:pt x="32" y="44"/>
                    <a:pt x="32" y="32"/>
                  </a:cubicBezTo>
                  <a:cubicBezTo>
                    <a:pt x="32" y="15"/>
                    <a:pt x="18" y="1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1"/>
                    <a:pt x="0" y="15"/>
                    <a:pt x="0" y="32"/>
                  </a:cubicBezTo>
                  <a:cubicBezTo>
                    <a:pt x="0" y="44"/>
                    <a:pt x="9" y="48"/>
                    <a:pt x="1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8" name="任意多边形: 形状 67"/>
            <p:cNvSpPr/>
            <p:nvPr/>
          </p:nvSpPr>
          <p:spPr bwMode="auto">
            <a:xfrm>
              <a:off x="-1587" y="498474"/>
              <a:ext cx="180974" cy="120649"/>
            </a:xfrm>
            <a:custGeom>
              <a:avLst/>
              <a:gdLst>
                <a:gd name="T0" fmla="*/ 48 w 48"/>
                <a:gd name="T1" fmla="*/ 16 h 32"/>
                <a:gd name="T2" fmla="*/ 48 w 48"/>
                <a:gd name="T3" fmla="*/ 16 h 32"/>
                <a:gd name="T4" fmla="*/ 48 w 48"/>
                <a:gd name="T5" fmla="*/ 16 h 32"/>
                <a:gd name="T6" fmla="*/ 48 w 48"/>
                <a:gd name="T7" fmla="*/ 16 h 32"/>
                <a:gd name="T8" fmla="*/ 48 w 48"/>
                <a:gd name="T9" fmla="*/ 16 h 32"/>
                <a:gd name="T10" fmla="*/ 32 w 48"/>
                <a:gd name="T11" fmla="*/ 0 h 32"/>
                <a:gd name="T12" fmla="*/ 0 w 48"/>
                <a:gd name="T13" fmla="*/ 16 h 32"/>
                <a:gd name="T14" fmla="*/ 0 w 48"/>
                <a:gd name="T15" fmla="*/ 16 h 32"/>
                <a:gd name="T16" fmla="*/ 0 w 48"/>
                <a:gd name="T17" fmla="*/ 16 h 32"/>
                <a:gd name="T18" fmla="*/ 0 w 48"/>
                <a:gd name="T19" fmla="*/ 16 h 32"/>
                <a:gd name="T20" fmla="*/ 0 w 48"/>
                <a:gd name="T21" fmla="*/ 16 h 32"/>
                <a:gd name="T22" fmla="*/ 32 w 48"/>
                <a:gd name="T23" fmla="*/ 32 h 32"/>
                <a:gd name="T24" fmla="*/ 48 w 48"/>
                <a:gd name="T2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" h="32">
                  <a:moveTo>
                    <a:pt x="48" y="16"/>
                  </a:move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9"/>
                    <a:pt x="44" y="0"/>
                    <a:pt x="32" y="0"/>
                  </a:cubicBezTo>
                  <a:cubicBezTo>
                    <a:pt x="15" y="0"/>
                    <a:pt x="1" y="14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8"/>
                    <a:pt x="15" y="32"/>
                    <a:pt x="32" y="32"/>
                  </a:cubicBezTo>
                  <a:cubicBezTo>
                    <a:pt x="44" y="32"/>
                    <a:pt x="48" y="23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9" name="任意多边形: 形状 68"/>
            <p:cNvSpPr/>
            <p:nvPr/>
          </p:nvSpPr>
          <p:spPr bwMode="auto">
            <a:xfrm>
              <a:off x="792164" y="161924"/>
              <a:ext cx="161925" cy="163513"/>
            </a:xfrm>
            <a:custGeom>
              <a:avLst/>
              <a:gdLst>
                <a:gd name="T0" fmla="*/ 9 w 43"/>
                <a:gd name="T1" fmla="*/ 34 h 43"/>
                <a:gd name="T2" fmla="*/ 9 w 43"/>
                <a:gd name="T3" fmla="*/ 34 h 43"/>
                <a:gd name="T4" fmla="*/ 9 w 43"/>
                <a:gd name="T5" fmla="*/ 34 h 43"/>
                <a:gd name="T6" fmla="*/ 9 w 43"/>
                <a:gd name="T7" fmla="*/ 34 h 43"/>
                <a:gd name="T8" fmla="*/ 31 w 43"/>
                <a:gd name="T9" fmla="*/ 34 h 43"/>
                <a:gd name="T10" fmla="*/ 43 w 43"/>
                <a:gd name="T11" fmla="*/ 0 h 43"/>
                <a:gd name="T12" fmla="*/ 43 w 43"/>
                <a:gd name="T13" fmla="*/ 0 h 43"/>
                <a:gd name="T14" fmla="*/ 43 w 43"/>
                <a:gd name="T15" fmla="*/ 0 h 43"/>
                <a:gd name="T16" fmla="*/ 43 w 43"/>
                <a:gd name="T17" fmla="*/ 0 h 43"/>
                <a:gd name="T18" fmla="*/ 43 w 43"/>
                <a:gd name="T19" fmla="*/ 0 h 43"/>
                <a:gd name="T20" fmla="*/ 9 w 43"/>
                <a:gd name="T21" fmla="*/ 12 h 43"/>
                <a:gd name="T22" fmla="*/ 9 w 43"/>
                <a:gd name="T23" fmla="*/ 34 h 43"/>
                <a:gd name="T24" fmla="*/ 9 w 43"/>
                <a:gd name="T25" fmla="*/ 3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9" y="34"/>
                  </a:moveTo>
                  <a:cubicBezTo>
                    <a:pt x="9" y="34"/>
                    <a:pt x="9" y="34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4" y="39"/>
                    <a:pt x="23" y="43"/>
                    <a:pt x="31" y="34"/>
                  </a:cubicBezTo>
                  <a:cubicBezTo>
                    <a:pt x="43" y="22"/>
                    <a:pt x="43" y="2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0"/>
                    <a:pt x="21" y="0"/>
                    <a:pt x="9" y="12"/>
                  </a:cubicBezTo>
                  <a:cubicBezTo>
                    <a:pt x="0" y="20"/>
                    <a:pt x="4" y="29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0" name="任意多边形: 形状 69"/>
            <p:cNvSpPr/>
            <p:nvPr/>
          </p:nvSpPr>
          <p:spPr bwMode="auto">
            <a:xfrm>
              <a:off x="160338" y="161924"/>
              <a:ext cx="161925" cy="163513"/>
            </a:xfrm>
            <a:custGeom>
              <a:avLst/>
              <a:gdLst>
                <a:gd name="T0" fmla="*/ 34 w 43"/>
                <a:gd name="T1" fmla="*/ 34 h 43"/>
                <a:gd name="T2" fmla="*/ 34 w 43"/>
                <a:gd name="T3" fmla="*/ 34 h 43"/>
                <a:gd name="T4" fmla="*/ 34 w 43"/>
                <a:gd name="T5" fmla="*/ 34 h 43"/>
                <a:gd name="T6" fmla="*/ 34 w 43"/>
                <a:gd name="T7" fmla="*/ 34 h 43"/>
                <a:gd name="T8" fmla="*/ 34 w 43"/>
                <a:gd name="T9" fmla="*/ 34 h 43"/>
                <a:gd name="T10" fmla="*/ 34 w 43"/>
                <a:gd name="T11" fmla="*/ 12 h 43"/>
                <a:gd name="T12" fmla="*/ 0 w 43"/>
                <a:gd name="T13" fmla="*/ 0 h 43"/>
                <a:gd name="T14" fmla="*/ 0 w 43"/>
                <a:gd name="T15" fmla="*/ 0 h 43"/>
                <a:gd name="T16" fmla="*/ 0 w 43"/>
                <a:gd name="T17" fmla="*/ 0 h 43"/>
                <a:gd name="T18" fmla="*/ 0 w 43"/>
                <a:gd name="T19" fmla="*/ 0 h 43"/>
                <a:gd name="T20" fmla="*/ 0 w 43"/>
                <a:gd name="T21" fmla="*/ 0 h 43"/>
                <a:gd name="T22" fmla="*/ 12 w 43"/>
                <a:gd name="T23" fmla="*/ 34 h 43"/>
                <a:gd name="T24" fmla="*/ 34 w 43"/>
                <a:gd name="T25" fmla="*/ 3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34" y="34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9" y="29"/>
                    <a:pt x="43" y="20"/>
                    <a:pt x="34" y="12"/>
                  </a:cubicBezTo>
                  <a:cubicBezTo>
                    <a:pt x="22" y="0"/>
                    <a:pt x="2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2"/>
                    <a:pt x="12" y="34"/>
                  </a:cubicBezTo>
                  <a:cubicBezTo>
                    <a:pt x="20" y="43"/>
                    <a:pt x="29" y="39"/>
                    <a:pt x="3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1" name="任意多边形: 形状 70"/>
            <p:cNvSpPr/>
            <p:nvPr/>
          </p:nvSpPr>
          <p:spPr bwMode="auto">
            <a:xfrm>
              <a:off x="-199131" y="-66510"/>
              <a:ext cx="1950837" cy="1795133"/>
            </a:xfrm>
            <a:custGeom>
              <a:avLst/>
              <a:gdLst>
                <a:gd name="connsiteX0" fmla="*/ 109769 w 338138"/>
                <a:gd name="connsiteY0" fmla="*/ 93663 h 311150"/>
                <a:gd name="connsiteX1" fmla="*/ 66326 w 338138"/>
                <a:gd name="connsiteY1" fmla="*/ 122847 h 311150"/>
                <a:gd name="connsiteX2" fmla="*/ 53161 w 338138"/>
                <a:gd name="connsiteY2" fmla="*/ 120194 h 311150"/>
                <a:gd name="connsiteX3" fmla="*/ 51845 w 338138"/>
                <a:gd name="connsiteY3" fmla="*/ 121521 h 311150"/>
                <a:gd name="connsiteX4" fmla="*/ 50528 w 338138"/>
                <a:gd name="connsiteY4" fmla="*/ 132133 h 311150"/>
                <a:gd name="connsiteX5" fmla="*/ 58427 w 338138"/>
                <a:gd name="connsiteY5" fmla="*/ 141419 h 311150"/>
                <a:gd name="connsiteX6" fmla="*/ 62377 w 338138"/>
                <a:gd name="connsiteY6" fmla="*/ 145399 h 311150"/>
                <a:gd name="connsiteX7" fmla="*/ 103187 w 338138"/>
                <a:gd name="connsiteY7" fmla="*/ 190501 h 311150"/>
                <a:gd name="connsiteX8" fmla="*/ 143997 w 338138"/>
                <a:gd name="connsiteY8" fmla="*/ 145399 h 311150"/>
                <a:gd name="connsiteX9" fmla="*/ 147947 w 338138"/>
                <a:gd name="connsiteY9" fmla="*/ 141419 h 311150"/>
                <a:gd name="connsiteX10" fmla="*/ 155845 w 338138"/>
                <a:gd name="connsiteY10" fmla="*/ 132133 h 311150"/>
                <a:gd name="connsiteX11" fmla="*/ 154529 w 338138"/>
                <a:gd name="connsiteY11" fmla="*/ 121521 h 311150"/>
                <a:gd name="connsiteX12" fmla="*/ 153212 w 338138"/>
                <a:gd name="connsiteY12" fmla="*/ 120194 h 311150"/>
                <a:gd name="connsiteX13" fmla="*/ 151896 w 338138"/>
                <a:gd name="connsiteY13" fmla="*/ 120194 h 311150"/>
                <a:gd name="connsiteX14" fmla="*/ 147947 w 338138"/>
                <a:gd name="connsiteY14" fmla="*/ 125500 h 311150"/>
                <a:gd name="connsiteX15" fmla="*/ 143997 w 338138"/>
                <a:gd name="connsiteY15" fmla="*/ 128153 h 311150"/>
                <a:gd name="connsiteX16" fmla="*/ 140048 w 338138"/>
                <a:gd name="connsiteY16" fmla="*/ 129480 h 311150"/>
                <a:gd name="connsiteX17" fmla="*/ 136098 w 338138"/>
                <a:gd name="connsiteY17" fmla="*/ 126827 h 311150"/>
                <a:gd name="connsiteX18" fmla="*/ 134782 w 338138"/>
                <a:gd name="connsiteY18" fmla="*/ 122847 h 311150"/>
                <a:gd name="connsiteX19" fmla="*/ 122934 w 338138"/>
                <a:gd name="connsiteY19" fmla="*/ 102949 h 311150"/>
                <a:gd name="connsiteX20" fmla="*/ 109769 w 338138"/>
                <a:gd name="connsiteY20" fmla="*/ 93663 h 311150"/>
                <a:gd name="connsiteX21" fmla="*/ 269081 w 338138"/>
                <a:gd name="connsiteY21" fmla="*/ 79375 h 311150"/>
                <a:gd name="connsiteX22" fmla="*/ 279400 w 338138"/>
                <a:gd name="connsiteY22" fmla="*/ 90488 h 311150"/>
                <a:gd name="connsiteX23" fmla="*/ 269081 w 338138"/>
                <a:gd name="connsiteY23" fmla="*/ 101601 h 311150"/>
                <a:gd name="connsiteX24" fmla="*/ 258762 w 338138"/>
                <a:gd name="connsiteY24" fmla="*/ 90488 h 311150"/>
                <a:gd name="connsiteX25" fmla="*/ 269081 w 338138"/>
                <a:gd name="connsiteY25" fmla="*/ 79375 h 311150"/>
                <a:gd name="connsiteX26" fmla="*/ 234950 w 338138"/>
                <a:gd name="connsiteY26" fmla="*/ 79375 h 311150"/>
                <a:gd name="connsiteX27" fmla="*/ 246063 w 338138"/>
                <a:gd name="connsiteY27" fmla="*/ 90488 h 311150"/>
                <a:gd name="connsiteX28" fmla="*/ 234950 w 338138"/>
                <a:gd name="connsiteY28" fmla="*/ 101601 h 311150"/>
                <a:gd name="connsiteX29" fmla="*/ 223837 w 338138"/>
                <a:gd name="connsiteY29" fmla="*/ 90488 h 311150"/>
                <a:gd name="connsiteX30" fmla="*/ 234950 w 338138"/>
                <a:gd name="connsiteY30" fmla="*/ 79375 h 311150"/>
                <a:gd name="connsiteX31" fmla="*/ 199231 w 338138"/>
                <a:gd name="connsiteY31" fmla="*/ 79375 h 311150"/>
                <a:gd name="connsiteX32" fmla="*/ 209550 w 338138"/>
                <a:gd name="connsiteY32" fmla="*/ 90488 h 311150"/>
                <a:gd name="connsiteX33" fmla="*/ 199231 w 338138"/>
                <a:gd name="connsiteY33" fmla="*/ 101601 h 311150"/>
                <a:gd name="connsiteX34" fmla="*/ 188912 w 338138"/>
                <a:gd name="connsiteY34" fmla="*/ 90488 h 311150"/>
                <a:gd name="connsiteX35" fmla="*/ 199231 w 338138"/>
                <a:gd name="connsiteY35" fmla="*/ 79375 h 311150"/>
                <a:gd name="connsiteX36" fmla="*/ 235223 w 338138"/>
                <a:gd name="connsiteY36" fmla="*/ 19050 h 311150"/>
                <a:gd name="connsiteX37" fmla="*/ 152400 w 338138"/>
                <a:gd name="connsiteY37" fmla="*/ 72796 h 311150"/>
                <a:gd name="connsiteX38" fmla="*/ 178693 w 338138"/>
                <a:gd name="connsiteY38" fmla="*/ 139652 h 311150"/>
                <a:gd name="connsiteX39" fmla="*/ 178693 w 338138"/>
                <a:gd name="connsiteY39" fmla="*/ 147518 h 311150"/>
                <a:gd name="connsiteX40" fmla="*/ 229964 w 338138"/>
                <a:gd name="connsiteY40" fmla="*/ 164559 h 311150"/>
                <a:gd name="connsiteX41" fmla="*/ 237852 w 338138"/>
                <a:gd name="connsiteY41" fmla="*/ 173736 h 311150"/>
                <a:gd name="connsiteX42" fmla="*/ 237852 w 338138"/>
                <a:gd name="connsiteY42" fmla="*/ 192088 h 311150"/>
                <a:gd name="connsiteX43" fmla="*/ 269404 w 338138"/>
                <a:gd name="connsiteY43" fmla="*/ 159316 h 311150"/>
                <a:gd name="connsiteX44" fmla="*/ 272033 w 338138"/>
                <a:gd name="connsiteY44" fmla="*/ 158005 h 311150"/>
                <a:gd name="connsiteX45" fmla="*/ 320675 w 338138"/>
                <a:gd name="connsiteY45" fmla="*/ 91149 h 311150"/>
                <a:gd name="connsiteX46" fmla="*/ 235223 w 338138"/>
                <a:gd name="connsiteY46" fmla="*/ 19050 h 311150"/>
                <a:gd name="connsiteX47" fmla="*/ 235111 w 338138"/>
                <a:gd name="connsiteY47" fmla="*/ 0 h 311150"/>
                <a:gd name="connsiteX48" fmla="*/ 338138 w 338138"/>
                <a:gd name="connsiteY48" fmla="*/ 90972 h 311150"/>
                <a:gd name="connsiteX49" fmla="*/ 320967 w 338138"/>
                <a:gd name="connsiteY49" fmla="*/ 141072 h 311150"/>
                <a:gd name="connsiteX50" fmla="*/ 280021 w 338138"/>
                <a:gd name="connsiteY50" fmla="*/ 172715 h 311150"/>
                <a:gd name="connsiteX51" fmla="*/ 235111 w 338138"/>
                <a:gd name="connsiteY51" fmla="*/ 220178 h 311150"/>
                <a:gd name="connsiteX52" fmla="*/ 228507 w 338138"/>
                <a:gd name="connsiteY52" fmla="*/ 222815 h 311150"/>
                <a:gd name="connsiteX53" fmla="*/ 225865 w 338138"/>
                <a:gd name="connsiteY53" fmla="*/ 222815 h 311150"/>
                <a:gd name="connsiteX54" fmla="*/ 220582 w 338138"/>
                <a:gd name="connsiteY54" fmla="*/ 214905 h 311150"/>
                <a:gd name="connsiteX55" fmla="*/ 220582 w 338138"/>
                <a:gd name="connsiteY55" fmla="*/ 181944 h 311150"/>
                <a:gd name="connsiteX56" fmla="*/ 178315 w 338138"/>
                <a:gd name="connsiteY56" fmla="*/ 167441 h 311150"/>
                <a:gd name="connsiteX57" fmla="*/ 178315 w 338138"/>
                <a:gd name="connsiteY57" fmla="*/ 168760 h 311150"/>
                <a:gd name="connsiteX58" fmla="*/ 184919 w 338138"/>
                <a:gd name="connsiteY58" fmla="*/ 191173 h 311150"/>
                <a:gd name="connsiteX59" fmla="*/ 186240 w 338138"/>
                <a:gd name="connsiteY59" fmla="*/ 195128 h 311150"/>
                <a:gd name="connsiteX60" fmla="*/ 184919 w 338138"/>
                <a:gd name="connsiteY60" fmla="*/ 200402 h 311150"/>
                <a:gd name="connsiteX61" fmla="*/ 163785 w 338138"/>
                <a:gd name="connsiteY61" fmla="*/ 204357 h 311150"/>
                <a:gd name="connsiteX62" fmla="*/ 157181 w 338138"/>
                <a:gd name="connsiteY62" fmla="*/ 204357 h 311150"/>
                <a:gd name="connsiteX63" fmla="*/ 206053 w 338138"/>
                <a:gd name="connsiteY63" fmla="*/ 265005 h 311150"/>
                <a:gd name="connsiteX64" fmla="*/ 206053 w 338138"/>
                <a:gd name="connsiteY64" fmla="*/ 305877 h 311150"/>
                <a:gd name="connsiteX65" fmla="*/ 200769 w 338138"/>
                <a:gd name="connsiteY65" fmla="*/ 311150 h 311150"/>
                <a:gd name="connsiteX66" fmla="*/ 5283 w 338138"/>
                <a:gd name="connsiteY66" fmla="*/ 311150 h 311150"/>
                <a:gd name="connsiteX67" fmla="*/ 0 w 338138"/>
                <a:gd name="connsiteY67" fmla="*/ 305877 h 311150"/>
                <a:gd name="connsiteX68" fmla="*/ 0 w 338138"/>
                <a:gd name="connsiteY68" fmla="*/ 265005 h 311150"/>
                <a:gd name="connsiteX69" fmla="*/ 48871 w 338138"/>
                <a:gd name="connsiteY69" fmla="*/ 204357 h 311150"/>
                <a:gd name="connsiteX70" fmla="*/ 42267 w 338138"/>
                <a:gd name="connsiteY70" fmla="*/ 204357 h 311150"/>
                <a:gd name="connsiteX71" fmla="*/ 21133 w 338138"/>
                <a:gd name="connsiteY71" fmla="*/ 200402 h 311150"/>
                <a:gd name="connsiteX72" fmla="*/ 19813 w 338138"/>
                <a:gd name="connsiteY72" fmla="*/ 195128 h 311150"/>
                <a:gd name="connsiteX73" fmla="*/ 21133 w 338138"/>
                <a:gd name="connsiteY73" fmla="*/ 191173 h 311150"/>
                <a:gd name="connsiteX74" fmla="*/ 27738 w 338138"/>
                <a:gd name="connsiteY74" fmla="*/ 168760 h 311150"/>
                <a:gd name="connsiteX75" fmla="*/ 27738 w 338138"/>
                <a:gd name="connsiteY75" fmla="*/ 139754 h 311150"/>
                <a:gd name="connsiteX76" fmla="*/ 101705 w 338138"/>
                <a:gd name="connsiteY76" fmla="*/ 48782 h 311150"/>
                <a:gd name="connsiteX77" fmla="*/ 104347 w 338138"/>
                <a:gd name="connsiteY77" fmla="*/ 48782 h 311150"/>
                <a:gd name="connsiteX78" fmla="*/ 137368 w 338138"/>
                <a:gd name="connsiteY78" fmla="*/ 59329 h 311150"/>
                <a:gd name="connsiteX79" fmla="*/ 235111 w 338138"/>
                <a:gd name="connsiteY79" fmla="*/ 0 h 31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338138" h="311150">
                  <a:moveTo>
                    <a:pt x="109769" y="93663"/>
                  </a:moveTo>
                  <a:cubicBezTo>
                    <a:pt x="107136" y="97643"/>
                    <a:pt x="91339" y="122847"/>
                    <a:pt x="66326" y="122847"/>
                  </a:cubicBezTo>
                  <a:cubicBezTo>
                    <a:pt x="61060" y="122847"/>
                    <a:pt x="57111" y="121521"/>
                    <a:pt x="53161" y="120194"/>
                  </a:cubicBezTo>
                  <a:cubicBezTo>
                    <a:pt x="51845" y="120194"/>
                    <a:pt x="51845" y="121521"/>
                    <a:pt x="51845" y="121521"/>
                  </a:cubicBezTo>
                  <a:cubicBezTo>
                    <a:pt x="49212" y="124174"/>
                    <a:pt x="49212" y="128153"/>
                    <a:pt x="50528" y="132133"/>
                  </a:cubicBezTo>
                  <a:cubicBezTo>
                    <a:pt x="51845" y="137439"/>
                    <a:pt x="55794" y="140092"/>
                    <a:pt x="58427" y="141419"/>
                  </a:cubicBezTo>
                  <a:cubicBezTo>
                    <a:pt x="59744" y="141419"/>
                    <a:pt x="62377" y="142746"/>
                    <a:pt x="62377" y="145399"/>
                  </a:cubicBezTo>
                  <a:cubicBezTo>
                    <a:pt x="68959" y="167950"/>
                    <a:pt x="84756" y="190501"/>
                    <a:pt x="103187" y="190501"/>
                  </a:cubicBezTo>
                  <a:cubicBezTo>
                    <a:pt x="121617" y="190501"/>
                    <a:pt x="137415" y="167950"/>
                    <a:pt x="143997" y="145399"/>
                  </a:cubicBezTo>
                  <a:cubicBezTo>
                    <a:pt x="143997" y="142746"/>
                    <a:pt x="146630" y="141419"/>
                    <a:pt x="147947" y="141419"/>
                  </a:cubicBezTo>
                  <a:cubicBezTo>
                    <a:pt x="150580" y="141419"/>
                    <a:pt x="154529" y="137439"/>
                    <a:pt x="155845" y="132133"/>
                  </a:cubicBezTo>
                  <a:cubicBezTo>
                    <a:pt x="157162" y="128153"/>
                    <a:pt x="157162" y="124174"/>
                    <a:pt x="154529" y="121521"/>
                  </a:cubicBezTo>
                  <a:cubicBezTo>
                    <a:pt x="154529" y="120194"/>
                    <a:pt x="153212" y="120194"/>
                    <a:pt x="153212" y="120194"/>
                  </a:cubicBezTo>
                  <a:cubicBezTo>
                    <a:pt x="153212" y="120194"/>
                    <a:pt x="153212" y="120194"/>
                    <a:pt x="151896" y="120194"/>
                  </a:cubicBezTo>
                  <a:cubicBezTo>
                    <a:pt x="150580" y="121521"/>
                    <a:pt x="149263" y="124174"/>
                    <a:pt x="147947" y="125500"/>
                  </a:cubicBezTo>
                  <a:cubicBezTo>
                    <a:pt x="146630" y="126827"/>
                    <a:pt x="145314" y="128153"/>
                    <a:pt x="143997" y="128153"/>
                  </a:cubicBezTo>
                  <a:cubicBezTo>
                    <a:pt x="142681" y="129480"/>
                    <a:pt x="141364" y="129480"/>
                    <a:pt x="140048" y="129480"/>
                  </a:cubicBezTo>
                  <a:cubicBezTo>
                    <a:pt x="138731" y="129480"/>
                    <a:pt x="137415" y="128153"/>
                    <a:pt x="136098" y="126827"/>
                  </a:cubicBezTo>
                  <a:cubicBezTo>
                    <a:pt x="136098" y="125500"/>
                    <a:pt x="136098" y="124174"/>
                    <a:pt x="134782" y="122847"/>
                  </a:cubicBezTo>
                  <a:cubicBezTo>
                    <a:pt x="133466" y="117541"/>
                    <a:pt x="130833" y="109582"/>
                    <a:pt x="122934" y="102949"/>
                  </a:cubicBezTo>
                  <a:cubicBezTo>
                    <a:pt x="120301" y="98969"/>
                    <a:pt x="115035" y="96316"/>
                    <a:pt x="109769" y="93663"/>
                  </a:cubicBezTo>
                  <a:close/>
                  <a:moveTo>
                    <a:pt x="269081" y="79375"/>
                  </a:moveTo>
                  <a:cubicBezTo>
                    <a:pt x="274780" y="79375"/>
                    <a:pt x="279400" y="84350"/>
                    <a:pt x="279400" y="90488"/>
                  </a:cubicBezTo>
                  <a:cubicBezTo>
                    <a:pt x="279400" y="96626"/>
                    <a:pt x="274780" y="101601"/>
                    <a:pt x="269081" y="101601"/>
                  </a:cubicBezTo>
                  <a:cubicBezTo>
                    <a:pt x="263382" y="101601"/>
                    <a:pt x="258762" y="96626"/>
                    <a:pt x="258762" y="90488"/>
                  </a:cubicBezTo>
                  <a:cubicBezTo>
                    <a:pt x="258762" y="84350"/>
                    <a:pt x="263382" y="79375"/>
                    <a:pt x="269081" y="79375"/>
                  </a:cubicBezTo>
                  <a:close/>
                  <a:moveTo>
                    <a:pt x="234950" y="79375"/>
                  </a:moveTo>
                  <a:cubicBezTo>
                    <a:pt x="241088" y="79375"/>
                    <a:pt x="246063" y="84350"/>
                    <a:pt x="246063" y="90488"/>
                  </a:cubicBezTo>
                  <a:cubicBezTo>
                    <a:pt x="246063" y="96626"/>
                    <a:pt x="241088" y="101601"/>
                    <a:pt x="234950" y="101601"/>
                  </a:cubicBezTo>
                  <a:cubicBezTo>
                    <a:pt x="228812" y="101601"/>
                    <a:pt x="223837" y="96626"/>
                    <a:pt x="223837" y="90488"/>
                  </a:cubicBezTo>
                  <a:cubicBezTo>
                    <a:pt x="223837" y="84350"/>
                    <a:pt x="228812" y="79375"/>
                    <a:pt x="234950" y="79375"/>
                  </a:cubicBezTo>
                  <a:close/>
                  <a:moveTo>
                    <a:pt x="199231" y="79375"/>
                  </a:moveTo>
                  <a:cubicBezTo>
                    <a:pt x="204930" y="79375"/>
                    <a:pt x="209550" y="84350"/>
                    <a:pt x="209550" y="90488"/>
                  </a:cubicBezTo>
                  <a:cubicBezTo>
                    <a:pt x="209550" y="96626"/>
                    <a:pt x="204930" y="101601"/>
                    <a:pt x="199231" y="101601"/>
                  </a:cubicBezTo>
                  <a:cubicBezTo>
                    <a:pt x="193532" y="101601"/>
                    <a:pt x="188912" y="96626"/>
                    <a:pt x="188912" y="90488"/>
                  </a:cubicBezTo>
                  <a:cubicBezTo>
                    <a:pt x="188912" y="84350"/>
                    <a:pt x="193532" y="79375"/>
                    <a:pt x="199231" y="79375"/>
                  </a:cubicBezTo>
                  <a:close/>
                  <a:moveTo>
                    <a:pt x="235223" y="19050"/>
                  </a:moveTo>
                  <a:cubicBezTo>
                    <a:pt x="195783" y="19050"/>
                    <a:pt x="161602" y="41335"/>
                    <a:pt x="152400" y="72796"/>
                  </a:cubicBezTo>
                  <a:cubicBezTo>
                    <a:pt x="165546" y="88528"/>
                    <a:pt x="176064" y="112124"/>
                    <a:pt x="178693" y="139652"/>
                  </a:cubicBezTo>
                  <a:cubicBezTo>
                    <a:pt x="178693" y="142274"/>
                    <a:pt x="178693" y="144896"/>
                    <a:pt x="178693" y="147518"/>
                  </a:cubicBezTo>
                  <a:cubicBezTo>
                    <a:pt x="193154" y="156694"/>
                    <a:pt x="210244" y="163249"/>
                    <a:pt x="229964" y="164559"/>
                  </a:cubicBezTo>
                  <a:cubicBezTo>
                    <a:pt x="233908" y="164559"/>
                    <a:pt x="237852" y="168492"/>
                    <a:pt x="237852" y="173736"/>
                  </a:cubicBezTo>
                  <a:cubicBezTo>
                    <a:pt x="237852" y="173736"/>
                    <a:pt x="237852" y="173736"/>
                    <a:pt x="237852" y="192088"/>
                  </a:cubicBezTo>
                  <a:cubicBezTo>
                    <a:pt x="237852" y="192088"/>
                    <a:pt x="237852" y="192088"/>
                    <a:pt x="269404" y="159316"/>
                  </a:cubicBezTo>
                  <a:cubicBezTo>
                    <a:pt x="269404" y="158005"/>
                    <a:pt x="270718" y="158005"/>
                    <a:pt x="272033" y="158005"/>
                  </a:cubicBezTo>
                  <a:cubicBezTo>
                    <a:pt x="300955" y="144896"/>
                    <a:pt x="320675" y="119989"/>
                    <a:pt x="320675" y="91149"/>
                  </a:cubicBezTo>
                  <a:cubicBezTo>
                    <a:pt x="320675" y="51822"/>
                    <a:pt x="282550" y="19050"/>
                    <a:pt x="235223" y="19050"/>
                  </a:cubicBezTo>
                  <a:close/>
                  <a:moveTo>
                    <a:pt x="235111" y="0"/>
                  </a:moveTo>
                  <a:cubicBezTo>
                    <a:pt x="291908" y="0"/>
                    <a:pt x="338138" y="40871"/>
                    <a:pt x="338138" y="90972"/>
                  </a:cubicBezTo>
                  <a:cubicBezTo>
                    <a:pt x="338138" y="109430"/>
                    <a:pt x="332855" y="126570"/>
                    <a:pt x="320967" y="141072"/>
                  </a:cubicBezTo>
                  <a:cubicBezTo>
                    <a:pt x="311721" y="154257"/>
                    <a:pt x="297192" y="166123"/>
                    <a:pt x="280021" y="172715"/>
                  </a:cubicBezTo>
                  <a:cubicBezTo>
                    <a:pt x="280021" y="172715"/>
                    <a:pt x="280021" y="172715"/>
                    <a:pt x="235111" y="220178"/>
                  </a:cubicBezTo>
                  <a:cubicBezTo>
                    <a:pt x="233791" y="222815"/>
                    <a:pt x="231149" y="222815"/>
                    <a:pt x="228507" y="222815"/>
                  </a:cubicBezTo>
                  <a:cubicBezTo>
                    <a:pt x="228507" y="222815"/>
                    <a:pt x="227186" y="222815"/>
                    <a:pt x="225865" y="222815"/>
                  </a:cubicBezTo>
                  <a:cubicBezTo>
                    <a:pt x="221903" y="221497"/>
                    <a:pt x="220582" y="218860"/>
                    <a:pt x="220582" y="214905"/>
                  </a:cubicBezTo>
                  <a:cubicBezTo>
                    <a:pt x="220582" y="214905"/>
                    <a:pt x="220582" y="214905"/>
                    <a:pt x="220582" y="181944"/>
                  </a:cubicBezTo>
                  <a:cubicBezTo>
                    <a:pt x="204732" y="179307"/>
                    <a:pt x="190202" y="175352"/>
                    <a:pt x="178315" y="167441"/>
                  </a:cubicBezTo>
                  <a:cubicBezTo>
                    <a:pt x="178315" y="168760"/>
                    <a:pt x="178315" y="168760"/>
                    <a:pt x="178315" y="168760"/>
                  </a:cubicBezTo>
                  <a:cubicBezTo>
                    <a:pt x="176994" y="181944"/>
                    <a:pt x="176994" y="185899"/>
                    <a:pt x="184919" y="191173"/>
                  </a:cubicBezTo>
                  <a:cubicBezTo>
                    <a:pt x="186240" y="192491"/>
                    <a:pt x="186240" y="193810"/>
                    <a:pt x="186240" y="195128"/>
                  </a:cubicBezTo>
                  <a:cubicBezTo>
                    <a:pt x="186240" y="197765"/>
                    <a:pt x="186240" y="199084"/>
                    <a:pt x="184919" y="200402"/>
                  </a:cubicBezTo>
                  <a:cubicBezTo>
                    <a:pt x="180957" y="203039"/>
                    <a:pt x="173031" y="204357"/>
                    <a:pt x="163785" y="204357"/>
                  </a:cubicBezTo>
                  <a:cubicBezTo>
                    <a:pt x="162465" y="204357"/>
                    <a:pt x="159823" y="204357"/>
                    <a:pt x="157181" y="204357"/>
                  </a:cubicBezTo>
                  <a:cubicBezTo>
                    <a:pt x="173031" y="213586"/>
                    <a:pt x="206053" y="233363"/>
                    <a:pt x="206053" y="265005"/>
                  </a:cubicBezTo>
                  <a:cubicBezTo>
                    <a:pt x="206053" y="265005"/>
                    <a:pt x="206053" y="265005"/>
                    <a:pt x="206053" y="305877"/>
                  </a:cubicBezTo>
                  <a:cubicBezTo>
                    <a:pt x="206053" y="308513"/>
                    <a:pt x="203411" y="311150"/>
                    <a:pt x="200769" y="311150"/>
                  </a:cubicBezTo>
                  <a:cubicBezTo>
                    <a:pt x="200769" y="311150"/>
                    <a:pt x="200769" y="311150"/>
                    <a:pt x="5283" y="311150"/>
                  </a:cubicBezTo>
                  <a:cubicBezTo>
                    <a:pt x="2642" y="311150"/>
                    <a:pt x="0" y="308513"/>
                    <a:pt x="0" y="305877"/>
                  </a:cubicBezTo>
                  <a:cubicBezTo>
                    <a:pt x="0" y="305877"/>
                    <a:pt x="0" y="305877"/>
                    <a:pt x="0" y="265005"/>
                  </a:cubicBezTo>
                  <a:cubicBezTo>
                    <a:pt x="0" y="233363"/>
                    <a:pt x="33021" y="213586"/>
                    <a:pt x="48871" y="204357"/>
                  </a:cubicBezTo>
                  <a:cubicBezTo>
                    <a:pt x="46230" y="204357"/>
                    <a:pt x="44909" y="204357"/>
                    <a:pt x="42267" y="204357"/>
                  </a:cubicBezTo>
                  <a:cubicBezTo>
                    <a:pt x="33021" y="204357"/>
                    <a:pt x="25096" y="203039"/>
                    <a:pt x="21133" y="200402"/>
                  </a:cubicBezTo>
                  <a:cubicBezTo>
                    <a:pt x="19813" y="199084"/>
                    <a:pt x="19813" y="197765"/>
                    <a:pt x="19813" y="195128"/>
                  </a:cubicBezTo>
                  <a:cubicBezTo>
                    <a:pt x="19813" y="193810"/>
                    <a:pt x="19813" y="192491"/>
                    <a:pt x="21133" y="191173"/>
                  </a:cubicBezTo>
                  <a:cubicBezTo>
                    <a:pt x="29059" y="185899"/>
                    <a:pt x="29059" y="181944"/>
                    <a:pt x="27738" y="168760"/>
                  </a:cubicBezTo>
                  <a:cubicBezTo>
                    <a:pt x="27738" y="162167"/>
                    <a:pt x="26417" y="152938"/>
                    <a:pt x="27738" y="139754"/>
                  </a:cubicBezTo>
                  <a:cubicBezTo>
                    <a:pt x="33021" y="87017"/>
                    <a:pt x="63401" y="50100"/>
                    <a:pt x="101705" y="48782"/>
                  </a:cubicBezTo>
                  <a:cubicBezTo>
                    <a:pt x="101705" y="48782"/>
                    <a:pt x="101705" y="48782"/>
                    <a:pt x="104347" y="48782"/>
                  </a:cubicBezTo>
                  <a:cubicBezTo>
                    <a:pt x="116235" y="50100"/>
                    <a:pt x="128122" y="52737"/>
                    <a:pt x="137368" y="59329"/>
                  </a:cubicBezTo>
                  <a:cubicBezTo>
                    <a:pt x="151898" y="25050"/>
                    <a:pt x="190202" y="0"/>
                    <a:pt x="2351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2" name="任意多边形: 形状 71"/>
            <p:cNvSpPr/>
            <p:nvPr/>
          </p:nvSpPr>
          <p:spPr bwMode="auto">
            <a:xfrm>
              <a:off x="493714" y="1292226"/>
              <a:ext cx="517525" cy="285749"/>
            </a:xfrm>
            <a:custGeom>
              <a:avLst/>
              <a:gdLst>
                <a:gd name="T0" fmla="*/ 128 w 137"/>
                <a:gd name="T1" fmla="*/ 47 h 76"/>
                <a:gd name="T2" fmla="*/ 116 w 137"/>
                <a:gd name="T3" fmla="*/ 38 h 76"/>
                <a:gd name="T4" fmla="*/ 15 w 137"/>
                <a:gd name="T5" fmla="*/ 6 h 76"/>
                <a:gd name="T6" fmla="*/ 1 w 137"/>
                <a:gd name="T7" fmla="*/ 24 h 76"/>
                <a:gd name="T8" fmla="*/ 19 w 137"/>
                <a:gd name="T9" fmla="*/ 38 h 76"/>
                <a:gd name="T10" fmla="*/ 97 w 137"/>
                <a:gd name="T11" fmla="*/ 64 h 76"/>
                <a:gd name="T12" fmla="*/ 110 w 137"/>
                <a:gd name="T13" fmla="*/ 73 h 76"/>
                <a:gd name="T14" fmla="*/ 119 w 137"/>
                <a:gd name="T15" fmla="*/ 76 h 76"/>
                <a:gd name="T16" fmla="*/ 132 w 137"/>
                <a:gd name="T17" fmla="*/ 69 h 76"/>
                <a:gd name="T18" fmla="*/ 128 w 137"/>
                <a:gd name="T19" fmla="*/ 4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76">
                  <a:moveTo>
                    <a:pt x="128" y="47"/>
                  </a:moveTo>
                  <a:cubicBezTo>
                    <a:pt x="124" y="44"/>
                    <a:pt x="120" y="41"/>
                    <a:pt x="116" y="38"/>
                  </a:cubicBezTo>
                  <a:cubicBezTo>
                    <a:pt x="85" y="17"/>
                    <a:pt x="61" y="0"/>
                    <a:pt x="15" y="6"/>
                  </a:cubicBezTo>
                  <a:cubicBezTo>
                    <a:pt x="6" y="7"/>
                    <a:pt x="0" y="15"/>
                    <a:pt x="1" y="24"/>
                  </a:cubicBezTo>
                  <a:cubicBezTo>
                    <a:pt x="2" y="33"/>
                    <a:pt x="10" y="39"/>
                    <a:pt x="19" y="38"/>
                  </a:cubicBezTo>
                  <a:cubicBezTo>
                    <a:pt x="53" y="33"/>
                    <a:pt x="69" y="44"/>
                    <a:pt x="97" y="64"/>
                  </a:cubicBezTo>
                  <a:cubicBezTo>
                    <a:pt x="101" y="67"/>
                    <a:pt x="105" y="70"/>
                    <a:pt x="110" y="73"/>
                  </a:cubicBezTo>
                  <a:cubicBezTo>
                    <a:pt x="113" y="75"/>
                    <a:pt x="116" y="76"/>
                    <a:pt x="119" y="76"/>
                  </a:cubicBezTo>
                  <a:cubicBezTo>
                    <a:pt x="124" y="76"/>
                    <a:pt x="129" y="74"/>
                    <a:pt x="132" y="69"/>
                  </a:cubicBezTo>
                  <a:cubicBezTo>
                    <a:pt x="137" y="62"/>
                    <a:pt x="135" y="52"/>
                    <a:pt x="128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58" name="矩形 57"/>
          <p:cNvSpPr/>
          <p:nvPr/>
        </p:nvSpPr>
        <p:spPr>
          <a:xfrm>
            <a:off x="6024271" y="3817031"/>
            <a:ext cx="1094041" cy="1094041"/>
          </a:xfrm>
          <a:prstGeom prst="rect">
            <a:avLst/>
          </a:prstGeom>
          <a:solidFill>
            <a:srgbClr val="F6EA00"/>
          </a:solidFill>
          <a:ln>
            <a:noFill/>
          </a:ln>
          <a:effectLst>
            <a:outerShdw blurRad="63500" dist="12700" dir="2700000" algn="tl" rotWithShape="0">
              <a:schemeClr val="accent3">
                <a:alpha val="2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6269548" y="4109273"/>
            <a:ext cx="604328" cy="556092"/>
            <a:chOff x="-197345" y="-109565"/>
            <a:chExt cx="1940910" cy="1785993"/>
          </a:xfrm>
          <a:solidFill>
            <a:schemeClr val="bg1"/>
          </a:solidFill>
        </p:grpSpPr>
        <p:sp>
          <p:nvSpPr>
            <p:cNvPr id="62" name="任意多边形: 形状 61"/>
            <p:cNvSpPr/>
            <p:nvPr/>
          </p:nvSpPr>
          <p:spPr bwMode="auto">
            <a:xfrm>
              <a:off x="-197345" y="-109565"/>
              <a:ext cx="1940910" cy="1785993"/>
            </a:xfrm>
            <a:custGeom>
              <a:avLst/>
              <a:gdLst>
                <a:gd name="connsiteX0" fmla="*/ 109769 w 338138"/>
                <a:gd name="connsiteY0" fmla="*/ 93663 h 311150"/>
                <a:gd name="connsiteX1" fmla="*/ 66326 w 338138"/>
                <a:gd name="connsiteY1" fmla="*/ 122847 h 311150"/>
                <a:gd name="connsiteX2" fmla="*/ 53161 w 338138"/>
                <a:gd name="connsiteY2" fmla="*/ 120194 h 311150"/>
                <a:gd name="connsiteX3" fmla="*/ 51845 w 338138"/>
                <a:gd name="connsiteY3" fmla="*/ 121521 h 311150"/>
                <a:gd name="connsiteX4" fmla="*/ 50528 w 338138"/>
                <a:gd name="connsiteY4" fmla="*/ 132133 h 311150"/>
                <a:gd name="connsiteX5" fmla="*/ 58427 w 338138"/>
                <a:gd name="connsiteY5" fmla="*/ 141419 h 311150"/>
                <a:gd name="connsiteX6" fmla="*/ 62377 w 338138"/>
                <a:gd name="connsiteY6" fmla="*/ 145399 h 311150"/>
                <a:gd name="connsiteX7" fmla="*/ 103187 w 338138"/>
                <a:gd name="connsiteY7" fmla="*/ 190501 h 311150"/>
                <a:gd name="connsiteX8" fmla="*/ 143997 w 338138"/>
                <a:gd name="connsiteY8" fmla="*/ 145399 h 311150"/>
                <a:gd name="connsiteX9" fmla="*/ 147947 w 338138"/>
                <a:gd name="connsiteY9" fmla="*/ 141419 h 311150"/>
                <a:gd name="connsiteX10" fmla="*/ 155845 w 338138"/>
                <a:gd name="connsiteY10" fmla="*/ 132133 h 311150"/>
                <a:gd name="connsiteX11" fmla="*/ 154529 w 338138"/>
                <a:gd name="connsiteY11" fmla="*/ 121521 h 311150"/>
                <a:gd name="connsiteX12" fmla="*/ 153212 w 338138"/>
                <a:gd name="connsiteY12" fmla="*/ 120194 h 311150"/>
                <a:gd name="connsiteX13" fmla="*/ 151896 w 338138"/>
                <a:gd name="connsiteY13" fmla="*/ 120194 h 311150"/>
                <a:gd name="connsiteX14" fmla="*/ 147947 w 338138"/>
                <a:gd name="connsiteY14" fmla="*/ 125500 h 311150"/>
                <a:gd name="connsiteX15" fmla="*/ 143997 w 338138"/>
                <a:gd name="connsiteY15" fmla="*/ 128153 h 311150"/>
                <a:gd name="connsiteX16" fmla="*/ 140048 w 338138"/>
                <a:gd name="connsiteY16" fmla="*/ 129480 h 311150"/>
                <a:gd name="connsiteX17" fmla="*/ 136098 w 338138"/>
                <a:gd name="connsiteY17" fmla="*/ 126827 h 311150"/>
                <a:gd name="connsiteX18" fmla="*/ 134782 w 338138"/>
                <a:gd name="connsiteY18" fmla="*/ 122847 h 311150"/>
                <a:gd name="connsiteX19" fmla="*/ 122934 w 338138"/>
                <a:gd name="connsiteY19" fmla="*/ 102949 h 311150"/>
                <a:gd name="connsiteX20" fmla="*/ 109769 w 338138"/>
                <a:gd name="connsiteY20" fmla="*/ 93663 h 311150"/>
                <a:gd name="connsiteX21" fmla="*/ 269081 w 338138"/>
                <a:gd name="connsiteY21" fmla="*/ 79375 h 311150"/>
                <a:gd name="connsiteX22" fmla="*/ 279400 w 338138"/>
                <a:gd name="connsiteY22" fmla="*/ 90488 h 311150"/>
                <a:gd name="connsiteX23" fmla="*/ 269081 w 338138"/>
                <a:gd name="connsiteY23" fmla="*/ 101601 h 311150"/>
                <a:gd name="connsiteX24" fmla="*/ 258762 w 338138"/>
                <a:gd name="connsiteY24" fmla="*/ 90488 h 311150"/>
                <a:gd name="connsiteX25" fmla="*/ 269081 w 338138"/>
                <a:gd name="connsiteY25" fmla="*/ 79375 h 311150"/>
                <a:gd name="connsiteX26" fmla="*/ 234950 w 338138"/>
                <a:gd name="connsiteY26" fmla="*/ 79375 h 311150"/>
                <a:gd name="connsiteX27" fmla="*/ 246063 w 338138"/>
                <a:gd name="connsiteY27" fmla="*/ 90488 h 311150"/>
                <a:gd name="connsiteX28" fmla="*/ 234950 w 338138"/>
                <a:gd name="connsiteY28" fmla="*/ 101601 h 311150"/>
                <a:gd name="connsiteX29" fmla="*/ 223837 w 338138"/>
                <a:gd name="connsiteY29" fmla="*/ 90488 h 311150"/>
                <a:gd name="connsiteX30" fmla="*/ 234950 w 338138"/>
                <a:gd name="connsiteY30" fmla="*/ 79375 h 311150"/>
                <a:gd name="connsiteX31" fmla="*/ 199231 w 338138"/>
                <a:gd name="connsiteY31" fmla="*/ 79375 h 311150"/>
                <a:gd name="connsiteX32" fmla="*/ 209550 w 338138"/>
                <a:gd name="connsiteY32" fmla="*/ 90488 h 311150"/>
                <a:gd name="connsiteX33" fmla="*/ 199231 w 338138"/>
                <a:gd name="connsiteY33" fmla="*/ 101601 h 311150"/>
                <a:gd name="connsiteX34" fmla="*/ 188912 w 338138"/>
                <a:gd name="connsiteY34" fmla="*/ 90488 h 311150"/>
                <a:gd name="connsiteX35" fmla="*/ 199231 w 338138"/>
                <a:gd name="connsiteY35" fmla="*/ 79375 h 311150"/>
                <a:gd name="connsiteX36" fmla="*/ 235223 w 338138"/>
                <a:gd name="connsiteY36" fmla="*/ 19050 h 311150"/>
                <a:gd name="connsiteX37" fmla="*/ 152400 w 338138"/>
                <a:gd name="connsiteY37" fmla="*/ 72796 h 311150"/>
                <a:gd name="connsiteX38" fmla="*/ 178693 w 338138"/>
                <a:gd name="connsiteY38" fmla="*/ 139652 h 311150"/>
                <a:gd name="connsiteX39" fmla="*/ 178693 w 338138"/>
                <a:gd name="connsiteY39" fmla="*/ 147518 h 311150"/>
                <a:gd name="connsiteX40" fmla="*/ 229964 w 338138"/>
                <a:gd name="connsiteY40" fmla="*/ 164559 h 311150"/>
                <a:gd name="connsiteX41" fmla="*/ 237852 w 338138"/>
                <a:gd name="connsiteY41" fmla="*/ 173736 h 311150"/>
                <a:gd name="connsiteX42" fmla="*/ 237852 w 338138"/>
                <a:gd name="connsiteY42" fmla="*/ 192088 h 311150"/>
                <a:gd name="connsiteX43" fmla="*/ 269404 w 338138"/>
                <a:gd name="connsiteY43" fmla="*/ 159316 h 311150"/>
                <a:gd name="connsiteX44" fmla="*/ 272033 w 338138"/>
                <a:gd name="connsiteY44" fmla="*/ 158005 h 311150"/>
                <a:gd name="connsiteX45" fmla="*/ 320675 w 338138"/>
                <a:gd name="connsiteY45" fmla="*/ 91149 h 311150"/>
                <a:gd name="connsiteX46" fmla="*/ 235223 w 338138"/>
                <a:gd name="connsiteY46" fmla="*/ 19050 h 311150"/>
                <a:gd name="connsiteX47" fmla="*/ 235111 w 338138"/>
                <a:gd name="connsiteY47" fmla="*/ 0 h 311150"/>
                <a:gd name="connsiteX48" fmla="*/ 338138 w 338138"/>
                <a:gd name="connsiteY48" fmla="*/ 90972 h 311150"/>
                <a:gd name="connsiteX49" fmla="*/ 320967 w 338138"/>
                <a:gd name="connsiteY49" fmla="*/ 141072 h 311150"/>
                <a:gd name="connsiteX50" fmla="*/ 280021 w 338138"/>
                <a:gd name="connsiteY50" fmla="*/ 172715 h 311150"/>
                <a:gd name="connsiteX51" fmla="*/ 235111 w 338138"/>
                <a:gd name="connsiteY51" fmla="*/ 220178 h 311150"/>
                <a:gd name="connsiteX52" fmla="*/ 228507 w 338138"/>
                <a:gd name="connsiteY52" fmla="*/ 222815 h 311150"/>
                <a:gd name="connsiteX53" fmla="*/ 225865 w 338138"/>
                <a:gd name="connsiteY53" fmla="*/ 222815 h 311150"/>
                <a:gd name="connsiteX54" fmla="*/ 220582 w 338138"/>
                <a:gd name="connsiteY54" fmla="*/ 214905 h 311150"/>
                <a:gd name="connsiteX55" fmla="*/ 220582 w 338138"/>
                <a:gd name="connsiteY55" fmla="*/ 181944 h 311150"/>
                <a:gd name="connsiteX56" fmla="*/ 178315 w 338138"/>
                <a:gd name="connsiteY56" fmla="*/ 167441 h 311150"/>
                <a:gd name="connsiteX57" fmla="*/ 178315 w 338138"/>
                <a:gd name="connsiteY57" fmla="*/ 168760 h 311150"/>
                <a:gd name="connsiteX58" fmla="*/ 184919 w 338138"/>
                <a:gd name="connsiteY58" fmla="*/ 191173 h 311150"/>
                <a:gd name="connsiteX59" fmla="*/ 186240 w 338138"/>
                <a:gd name="connsiteY59" fmla="*/ 195128 h 311150"/>
                <a:gd name="connsiteX60" fmla="*/ 184919 w 338138"/>
                <a:gd name="connsiteY60" fmla="*/ 200402 h 311150"/>
                <a:gd name="connsiteX61" fmla="*/ 163785 w 338138"/>
                <a:gd name="connsiteY61" fmla="*/ 204357 h 311150"/>
                <a:gd name="connsiteX62" fmla="*/ 157181 w 338138"/>
                <a:gd name="connsiteY62" fmla="*/ 204357 h 311150"/>
                <a:gd name="connsiteX63" fmla="*/ 206053 w 338138"/>
                <a:gd name="connsiteY63" fmla="*/ 265005 h 311150"/>
                <a:gd name="connsiteX64" fmla="*/ 206053 w 338138"/>
                <a:gd name="connsiteY64" fmla="*/ 305877 h 311150"/>
                <a:gd name="connsiteX65" fmla="*/ 200769 w 338138"/>
                <a:gd name="connsiteY65" fmla="*/ 311150 h 311150"/>
                <a:gd name="connsiteX66" fmla="*/ 5283 w 338138"/>
                <a:gd name="connsiteY66" fmla="*/ 311150 h 311150"/>
                <a:gd name="connsiteX67" fmla="*/ 0 w 338138"/>
                <a:gd name="connsiteY67" fmla="*/ 305877 h 311150"/>
                <a:gd name="connsiteX68" fmla="*/ 0 w 338138"/>
                <a:gd name="connsiteY68" fmla="*/ 265005 h 311150"/>
                <a:gd name="connsiteX69" fmla="*/ 48871 w 338138"/>
                <a:gd name="connsiteY69" fmla="*/ 204357 h 311150"/>
                <a:gd name="connsiteX70" fmla="*/ 42267 w 338138"/>
                <a:gd name="connsiteY70" fmla="*/ 204357 h 311150"/>
                <a:gd name="connsiteX71" fmla="*/ 21133 w 338138"/>
                <a:gd name="connsiteY71" fmla="*/ 200402 h 311150"/>
                <a:gd name="connsiteX72" fmla="*/ 19813 w 338138"/>
                <a:gd name="connsiteY72" fmla="*/ 195128 h 311150"/>
                <a:gd name="connsiteX73" fmla="*/ 21133 w 338138"/>
                <a:gd name="connsiteY73" fmla="*/ 191173 h 311150"/>
                <a:gd name="connsiteX74" fmla="*/ 27738 w 338138"/>
                <a:gd name="connsiteY74" fmla="*/ 168760 h 311150"/>
                <a:gd name="connsiteX75" fmla="*/ 27738 w 338138"/>
                <a:gd name="connsiteY75" fmla="*/ 139754 h 311150"/>
                <a:gd name="connsiteX76" fmla="*/ 101705 w 338138"/>
                <a:gd name="connsiteY76" fmla="*/ 48782 h 311150"/>
                <a:gd name="connsiteX77" fmla="*/ 104347 w 338138"/>
                <a:gd name="connsiteY77" fmla="*/ 48782 h 311150"/>
                <a:gd name="connsiteX78" fmla="*/ 137368 w 338138"/>
                <a:gd name="connsiteY78" fmla="*/ 59329 h 311150"/>
                <a:gd name="connsiteX79" fmla="*/ 235111 w 338138"/>
                <a:gd name="connsiteY79" fmla="*/ 0 h 31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338138" h="311150">
                  <a:moveTo>
                    <a:pt x="109769" y="93663"/>
                  </a:moveTo>
                  <a:cubicBezTo>
                    <a:pt x="107136" y="97643"/>
                    <a:pt x="91339" y="122847"/>
                    <a:pt x="66326" y="122847"/>
                  </a:cubicBezTo>
                  <a:cubicBezTo>
                    <a:pt x="61060" y="122847"/>
                    <a:pt x="57111" y="121521"/>
                    <a:pt x="53161" y="120194"/>
                  </a:cubicBezTo>
                  <a:cubicBezTo>
                    <a:pt x="51845" y="120194"/>
                    <a:pt x="51845" y="121521"/>
                    <a:pt x="51845" y="121521"/>
                  </a:cubicBezTo>
                  <a:cubicBezTo>
                    <a:pt x="49212" y="124174"/>
                    <a:pt x="49212" y="128153"/>
                    <a:pt x="50528" y="132133"/>
                  </a:cubicBezTo>
                  <a:cubicBezTo>
                    <a:pt x="51845" y="137439"/>
                    <a:pt x="55794" y="140092"/>
                    <a:pt x="58427" y="141419"/>
                  </a:cubicBezTo>
                  <a:cubicBezTo>
                    <a:pt x="59744" y="141419"/>
                    <a:pt x="62377" y="142746"/>
                    <a:pt x="62377" y="145399"/>
                  </a:cubicBezTo>
                  <a:cubicBezTo>
                    <a:pt x="68959" y="167950"/>
                    <a:pt x="84756" y="190501"/>
                    <a:pt x="103187" y="190501"/>
                  </a:cubicBezTo>
                  <a:cubicBezTo>
                    <a:pt x="121617" y="190501"/>
                    <a:pt x="137415" y="167950"/>
                    <a:pt x="143997" y="145399"/>
                  </a:cubicBezTo>
                  <a:cubicBezTo>
                    <a:pt x="143997" y="142746"/>
                    <a:pt x="146630" y="141419"/>
                    <a:pt x="147947" y="141419"/>
                  </a:cubicBezTo>
                  <a:cubicBezTo>
                    <a:pt x="150580" y="141419"/>
                    <a:pt x="154529" y="137439"/>
                    <a:pt x="155845" y="132133"/>
                  </a:cubicBezTo>
                  <a:cubicBezTo>
                    <a:pt x="157162" y="128153"/>
                    <a:pt x="157162" y="124174"/>
                    <a:pt x="154529" y="121521"/>
                  </a:cubicBezTo>
                  <a:cubicBezTo>
                    <a:pt x="154529" y="120194"/>
                    <a:pt x="153212" y="120194"/>
                    <a:pt x="153212" y="120194"/>
                  </a:cubicBezTo>
                  <a:cubicBezTo>
                    <a:pt x="153212" y="120194"/>
                    <a:pt x="153212" y="120194"/>
                    <a:pt x="151896" y="120194"/>
                  </a:cubicBezTo>
                  <a:cubicBezTo>
                    <a:pt x="150580" y="121521"/>
                    <a:pt x="149263" y="124174"/>
                    <a:pt x="147947" y="125500"/>
                  </a:cubicBezTo>
                  <a:cubicBezTo>
                    <a:pt x="146630" y="126827"/>
                    <a:pt x="145314" y="128153"/>
                    <a:pt x="143997" y="128153"/>
                  </a:cubicBezTo>
                  <a:cubicBezTo>
                    <a:pt x="142681" y="129480"/>
                    <a:pt x="141364" y="129480"/>
                    <a:pt x="140048" y="129480"/>
                  </a:cubicBezTo>
                  <a:cubicBezTo>
                    <a:pt x="138731" y="129480"/>
                    <a:pt x="137415" y="128153"/>
                    <a:pt x="136098" y="126827"/>
                  </a:cubicBezTo>
                  <a:cubicBezTo>
                    <a:pt x="136098" y="125500"/>
                    <a:pt x="136098" y="124174"/>
                    <a:pt x="134782" y="122847"/>
                  </a:cubicBezTo>
                  <a:cubicBezTo>
                    <a:pt x="133466" y="117541"/>
                    <a:pt x="130833" y="109582"/>
                    <a:pt x="122934" y="102949"/>
                  </a:cubicBezTo>
                  <a:cubicBezTo>
                    <a:pt x="120301" y="98969"/>
                    <a:pt x="115035" y="96316"/>
                    <a:pt x="109769" y="93663"/>
                  </a:cubicBezTo>
                  <a:close/>
                  <a:moveTo>
                    <a:pt x="269081" y="79375"/>
                  </a:moveTo>
                  <a:cubicBezTo>
                    <a:pt x="274780" y="79375"/>
                    <a:pt x="279400" y="84350"/>
                    <a:pt x="279400" y="90488"/>
                  </a:cubicBezTo>
                  <a:cubicBezTo>
                    <a:pt x="279400" y="96626"/>
                    <a:pt x="274780" y="101601"/>
                    <a:pt x="269081" y="101601"/>
                  </a:cubicBezTo>
                  <a:cubicBezTo>
                    <a:pt x="263382" y="101601"/>
                    <a:pt x="258762" y="96626"/>
                    <a:pt x="258762" y="90488"/>
                  </a:cubicBezTo>
                  <a:cubicBezTo>
                    <a:pt x="258762" y="84350"/>
                    <a:pt x="263382" y="79375"/>
                    <a:pt x="269081" y="79375"/>
                  </a:cubicBezTo>
                  <a:close/>
                  <a:moveTo>
                    <a:pt x="234950" y="79375"/>
                  </a:moveTo>
                  <a:cubicBezTo>
                    <a:pt x="241088" y="79375"/>
                    <a:pt x="246063" y="84350"/>
                    <a:pt x="246063" y="90488"/>
                  </a:cubicBezTo>
                  <a:cubicBezTo>
                    <a:pt x="246063" y="96626"/>
                    <a:pt x="241088" y="101601"/>
                    <a:pt x="234950" y="101601"/>
                  </a:cubicBezTo>
                  <a:cubicBezTo>
                    <a:pt x="228812" y="101601"/>
                    <a:pt x="223837" y="96626"/>
                    <a:pt x="223837" y="90488"/>
                  </a:cubicBezTo>
                  <a:cubicBezTo>
                    <a:pt x="223837" y="84350"/>
                    <a:pt x="228812" y="79375"/>
                    <a:pt x="234950" y="79375"/>
                  </a:cubicBezTo>
                  <a:close/>
                  <a:moveTo>
                    <a:pt x="199231" y="79375"/>
                  </a:moveTo>
                  <a:cubicBezTo>
                    <a:pt x="204930" y="79375"/>
                    <a:pt x="209550" y="84350"/>
                    <a:pt x="209550" y="90488"/>
                  </a:cubicBezTo>
                  <a:cubicBezTo>
                    <a:pt x="209550" y="96626"/>
                    <a:pt x="204930" y="101601"/>
                    <a:pt x="199231" y="101601"/>
                  </a:cubicBezTo>
                  <a:cubicBezTo>
                    <a:pt x="193532" y="101601"/>
                    <a:pt x="188912" y="96626"/>
                    <a:pt x="188912" y="90488"/>
                  </a:cubicBezTo>
                  <a:cubicBezTo>
                    <a:pt x="188912" y="84350"/>
                    <a:pt x="193532" y="79375"/>
                    <a:pt x="199231" y="79375"/>
                  </a:cubicBezTo>
                  <a:close/>
                  <a:moveTo>
                    <a:pt x="235223" y="19050"/>
                  </a:moveTo>
                  <a:cubicBezTo>
                    <a:pt x="195783" y="19050"/>
                    <a:pt x="161602" y="41335"/>
                    <a:pt x="152400" y="72796"/>
                  </a:cubicBezTo>
                  <a:cubicBezTo>
                    <a:pt x="165546" y="88528"/>
                    <a:pt x="176064" y="112124"/>
                    <a:pt x="178693" y="139652"/>
                  </a:cubicBezTo>
                  <a:cubicBezTo>
                    <a:pt x="178693" y="142274"/>
                    <a:pt x="178693" y="144896"/>
                    <a:pt x="178693" y="147518"/>
                  </a:cubicBezTo>
                  <a:cubicBezTo>
                    <a:pt x="193154" y="156694"/>
                    <a:pt x="210244" y="163249"/>
                    <a:pt x="229964" y="164559"/>
                  </a:cubicBezTo>
                  <a:cubicBezTo>
                    <a:pt x="233908" y="164559"/>
                    <a:pt x="237852" y="168492"/>
                    <a:pt x="237852" y="173736"/>
                  </a:cubicBezTo>
                  <a:cubicBezTo>
                    <a:pt x="237852" y="173736"/>
                    <a:pt x="237852" y="173736"/>
                    <a:pt x="237852" y="192088"/>
                  </a:cubicBezTo>
                  <a:cubicBezTo>
                    <a:pt x="237852" y="192088"/>
                    <a:pt x="237852" y="192088"/>
                    <a:pt x="269404" y="159316"/>
                  </a:cubicBezTo>
                  <a:cubicBezTo>
                    <a:pt x="269404" y="158005"/>
                    <a:pt x="270718" y="158005"/>
                    <a:pt x="272033" y="158005"/>
                  </a:cubicBezTo>
                  <a:cubicBezTo>
                    <a:pt x="300955" y="144896"/>
                    <a:pt x="320675" y="119989"/>
                    <a:pt x="320675" y="91149"/>
                  </a:cubicBezTo>
                  <a:cubicBezTo>
                    <a:pt x="320675" y="51822"/>
                    <a:pt x="282550" y="19050"/>
                    <a:pt x="235223" y="19050"/>
                  </a:cubicBezTo>
                  <a:close/>
                  <a:moveTo>
                    <a:pt x="235111" y="0"/>
                  </a:moveTo>
                  <a:cubicBezTo>
                    <a:pt x="291908" y="0"/>
                    <a:pt x="338138" y="40871"/>
                    <a:pt x="338138" y="90972"/>
                  </a:cubicBezTo>
                  <a:cubicBezTo>
                    <a:pt x="338138" y="109430"/>
                    <a:pt x="332855" y="126570"/>
                    <a:pt x="320967" y="141072"/>
                  </a:cubicBezTo>
                  <a:cubicBezTo>
                    <a:pt x="311721" y="154257"/>
                    <a:pt x="297192" y="166123"/>
                    <a:pt x="280021" y="172715"/>
                  </a:cubicBezTo>
                  <a:cubicBezTo>
                    <a:pt x="280021" y="172715"/>
                    <a:pt x="280021" y="172715"/>
                    <a:pt x="235111" y="220178"/>
                  </a:cubicBezTo>
                  <a:cubicBezTo>
                    <a:pt x="233791" y="222815"/>
                    <a:pt x="231149" y="222815"/>
                    <a:pt x="228507" y="222815"/>
                  </a:cubicBezTo>
                  <a:cubicBezTo>
                    <a:pt x="228507" y="222815"/>
                    <a:pt x="227186" y="222815"/>
                    <a:pt x="225865" y="222815"/>
                  </a:cubicBezTo>
                  <a:cubicBezTo>
                    <a:pt x="221903" y="221497"/>
                    <a:pt x="220582" y="218860"/>
                    <a:pt x="220582" y="214905"/>
                  </a:cubicBezTo>
                  <a:cubicBezTo>
                    <a:pt x="220582" y="214905"/>
                    <a:pt x="220582" y="214905"/>
                    <a:pt x="220582" y="181944"/>
                  </a:cubicBezTo>
                  <a:cubicBezTo>
                    <a:pt x="204732" y="179307"/>
                    <a:pt x="190202" y="175352"/>
                    <a:pt x="178315" y="167441"/>
                  </a:cubicBezTo>
                  <a:cubicBezTo>
                    <a:pt x="178315" y="168760"/>
                    <a:pt x="178315" y="168760"/>
                    <a:pt x="178315" y="168760"/>
                  </a:cubicBezTo>
                  <a:cubicBezTo>
                    <a:pt x="176994" y="181944"/>
                    <a:pt x="176994" y="185899"/>
                    <a:pt x="184919" y="191173"/>
                  </a:cubicBezTo>
                  <a:cubicBezTo>
                    <a:pt x="186240" y="192491"/>
                    <a:pt x="186240" y="193810"/>
                    <a:pt x="186240" y="195128"/>
                  </a:cubicBezTo>
                  <a:cubicBezTo>
                    <a:pt x="186240" y="197765"/>
                    <a:pt x="186240" y="199084"/>
                    <a:pt x="184919" y="200402"/>
                  </a:cubicBezTo>
                  <a:cubicBezTo>
                    <a:pt x="180957" y="203039"/>
                    <a:pt x="173031" y="204357"/>
                    <a:pt x="163785" y="204357"/>
                  </a:cubicBezTo>
                  <a:cubicBezTo>
                    <a:pt x="162465" y="204357"/>
                    <a:pt x="159823" y="204357"/>
                    <a:pt x="157181" y="204357"/>
                  </a:cubicBezTo>
                  <a:cubicBezTo>
                    <a:pt x="173031" y="213586"/>
                    <a:pt x="206053" y="233363"/>
                    <a:pt x="206053" y="265005"/>
                  </a:cubicBezTo>
                  <a:cubicBezTo>
                    <a:pt x="206053" y="265005"/>
                    <a:pt x="206053" y="265005"/>
                    <a:pt x="206053" y="305877"/>
                  </a:cubicBezTo>
                  <a:cubicBezTo>
                    <a:pt x="206053" y="308513"/>
                    <a:pt x="203411" y="311150"/>
                    <a:pt x="200769" y="311150"/>
                  </a:cubicBezTo>
                  <a:cubicBezTo>
                    <a:pt x="200769" y="311150"/>
                    <a:pt x="200769" y="311150"/>
                    <a:pt x="5283" y="311150"/>
                  </a:cubicBezTo>
                  <a:cubicBezTo>
                    <a:pt x="2642" y="311150"/>
                    <a:pt x="0" y="308513"/>
                    <a:pt x="0" y="305877"/>
                  </a:cubicBezTo>
                  <a:cubicBezTo>
                    <a:pt x="0" y="305877"/>
                    <a:pt x="0" y="305877"/>
                    <a:pt x="0" y="265005"/>
                  </a:cubicBezTo>
                  <a:cubicBezTo>
                    <a:pt x="0" y="233363"/>
                    <a:pt x="33021" y="213586"/>
                    <a:pt x="48871" y="204357"/>
                  </a:cubicBezTo>
                  <a:cubicBezTo>
                    <a:pt x="46230" y="204357"/>
                    <a:pt x="44909" y="204357"/>
                    <a:pt x="42267" y="204357"/>
                  </a:cubicBezTo>
                  <a:cubicBezTo>
                    <a:pt x="33021" y="204357"/>
                    <a:pt x="25096" y="203039"/>
                    <a:pt x="21133" y="200402"/>
                  </a:cubicBezTo>
                  <a:cubicBezTo>
                    <a:pt x="19813" y="199084"/>
                    <a:pt x="19813" y="197765"/>
                    <a:pt x="19813" y="195128"/>
                  </a:cubicBezTo>
                  <a:cubicBezTo>
                    <a:pt x="19813" y="193810"/>
                    <a:pt x="19813" y="192491"/>
                    <a:pt x="21133" y="191173"/>
                  </a:cubicBezTo>
                  <a:cubicBezTo>
                    <a:pt x="29059" y="185899"/>
                    <a:pt x="29059" y="181944"/>
                    <a:pt x="27738" y="168760"/>
                  </a:cubicBezTo>
                  <a:cubicBezTo>
                    <a:pt x="27738" y="162167"/>
                    <a:pt x="26417" y="152938"/>
                    <a:pt x="27738" y="139754"/>
                  </a:cubicBezTo>
                  <a:cubicBezTo>
                    <a:pt x="33021" y="87017"/>
                    <a:pt x="63401" y="50100"/>
                    <a:pt x="101705" y="48782"/>
                  </a:cubicBezTo>
                  <a:cubicBezTo>
                    <a:pt x="101705" y="48782"/>
                    <a:pt x="101705" y="48782"/>
                    <a:pt x="104347" y="48782"/>
                  </a:cubicBezTo>
                  <a:cubicBezTo>
                    <a:pt x="116235" y="50100"/>
                    <a:pt x="128122" y="52737"/>
                    <a:pt x="137368" y="59329"/>
                  </a:cubicBezTo>
                  <a:cubicBezTo>
                    <a:pt x="151898" y="25050"/>
                    <a:pt x="190202" y="0"/>
                    <a:pt x="2351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3" name="任意多边形: 形状 62"/>
            <p:cNvSpPr/>
            <p:nvPr/>
          </p:nvSpPr>
          <p:spPr bwMode="auto">
            <a:xfrm>
              <a:off x="504823" y="3175"/>
              <a:ext cx="120650" cy="182563"/>
            </a:xfrm>
            <a:custGeom>
              <a:avLst/>
              <a:gdLst>
                <a:gd name="T0" fmla="*/ 16 w 32"/>
                <a:gd name="T1" fmla="*/ 48 h 48"/>
                <a:gd name="T2" fmla="*/ 16 w 32"/>
                <a:gd name="T3" fmla="*/ 48 h 48"/>
                <a:gd name="T4" fmla="*/ 16 w 32"/>
                <a:gd name="T5" fmla="*/ 48 h 48"/>
                <a:gd name="T6" fmla="*/ 16 w 32"/>
                <a:gd name="T7" fmla="*/ 48 h 48"/>
                <a:gd name="T8" fmla="*/ 16 w 32"/>
                <a:gd name="T9" fmla="*/ 48 h 48"/>
                <a:gd name="T10" fmla="*/ 32 w 32"/>
                <a:gd name="T11" fmla="*/ 32 h 48"/>
                <a:gd name="T12" fmla="*/ 16 w 32"/>
                <a:gd name="T13" fmla="*/ 0 h 48"/>
                <a:gd name="T14" fmla="*/ 16 w 32"/>
                <a:gd name="T15" fmla="*/ 0 h 48"/>
                <a:gd name="T16" fmla="*/ 16 w 32"/>
                <a:gd name="T17" fmla="*/ 0 h 48"/>
                <a:gd name="T18" fmla="*/ 16 w 32"/>
                <a:gd name="T19" fmla="*/ 0 h 48"/>
                <a:gd name="T20" fmla="*/ 16 w 32"/>
                <a:gd name="T21" fmla="*/ 0 h 48"/>
                <a:gd name="T22" fmla="*/ 0 w 32"/>
                <a:gd name="T23" fmla="*/ 32 h 48"/>
                <a:gd name="T24" fmla="*/ 16 w 32"/>
                <a:gd name="T2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48">
                  <a:moveTo>
                    <a:pt x="16" y="48"/>
                  </a:move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23" y="48"/>
                    <a:pt x="32" y="43"/>
                    <a:pt x="32" y="32"/>
                  </a:cubicBezTo>
                  <a:cubicBezTo>
                    <a:pt x="32" y="15"/>
                    <a:pt x="18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0" y="15"/>
                    <a:pt x="0" y="32"/>
                  </a:cubicBezTo>
                  <a:cubicBezTo>
                    <a:pt x="0" y="43"/>
                    <a:pt x="9" y="48"/>
                    <a:pt x="1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4" name="任意多边形: 形状 63"/>
            <p:cNvSpPr/>
            <p:nvPr/>
          </p:nvSpPr>
          <p:spPr bwMode="auto">
            <a:xfrm>
              <a:off x="4763" y="503238"/>
              <a:ext cx="182562" cy="120651"/>
            </a:xfrm>
            <a:custGeom>
              <a:avLst/>
              <a:gdLst>
                <a:gd name="T0" fmla="*/ 48 w 48"/>
                <a:gd name="T1" fmla="*/ 16 h 32"/>
                <a:gd name="T2" fmla="*/ 48 w 48"/>
                <a:gd name="T3" fmla="*/ 16 h 32"/>
                <a:gd name="T4" fmla="*/ 48 w 48"/>
                <a:gd name="T5" fmla="*/ 16 h 32"/>
                <a:gd name="T6" fmla="*/ 48 w 48"/>
                <a:gd name="T7" fmla="*/ 16 h 32"/>
                <a:gd name="T8" fmla="*/ 48 w 48"/>
                <a:gd name="T9" fmla="*/ 16 h 32"/>
                <a:gd name="T10" fmla="*/ 32 w 48"/>
                <a:gd name="T11" fmla="*/ 0 h 32"/>
                <a:gd name="T12" fmla="*/ 0 w 48"/>
                <a:gd name="T13" fmla="*/ 16 h 32"/>
                <a:gd name="T14" fmla="*/ 0 w 48"/>
                <a:gd name="T15" fmla="*/ 16 h 32"/>
                <a:gd name="T16" fmla="*/ 0 w 48"/>
                <a:gd name="T17" fmla="*/ 16 h 32"/>
                <a:gd name="T18" fmla="*/ 0 w 48"/>
                <a:gd name="T19" fmla="*/ 16 h 32"/>
                <a:gd name="T20" fmla="*/ 0 w 48"/>
                <a:gd name="T21" fmla="*/ 16 h 32"/>
                <a:gd name="T22" fmla="*/ 32 w 48"/>
                <a:gd name="T23" fmla="*/ 32 h 32"/>
                <a:gd name="T24" fmla="*/ 48 w 48"/>
                <a:gd name="T2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" h="32">
                  <a:moveTo>
                    <a:pt x="48" y="16"/>
                  </a:move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9"/>
                    <a:pt x="44" y="0"/>
                    <a:pt x="32" y="0"/>
                  </a:cubicBezTo>
                  <a:cubicBezTo>
                    <a:pt x="15" y="0"/>
                    <a:pt x="1" y="14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7"/>
                    <a:pt x="15" y="32"/>
                    <a:pt x="32" y="32"/>
                  </a:cubicBezTo>
                  <a:cubicBezTo>
                    <a:pt x="44" y="32"/>
                    <a:pt x="48" y="23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5" name="任意多边形: 形状 64"/>
            <p:cNvSpPr/>
            <p:nvPr/>
          </p:nvSpPr>
          <p:spPr bwMode="auto">
            <a:xfrm>
              <a:off x="803273" y="161925"/>
              <a:ext cx="161925" cy="163513"/>
            </a:xfrm>
            <a:custGeom>
              <a:avLst/>
              <a:gdLst>
                <a:gd name="T0" fmla="*/ 8 w 43"/>
                <a:gd name="T1" fmla="*/ 35 h 43"/>
                <a:gd name="T2" fmla="*/ 8 w 43"/>
                <a:gd name="T3" fmla="*/ 35 h 43"/>
                <a:gd name="T4" fmla="*/ 8 w 43"/>
                <a:gd name="T5" fmla="*/ 35 h 43"/>
                <a:gd name="T6" fmla="*/ 8 w 43"/>
                <a:gd name="T7" fmla="*/ 35 h 43"/>
                <a:gd name="T8" fmla="*/ 30 w 43"/>
                <a:gd name="T9" fmla="*/ 35 h 43"/>
                <a:gd name="T10" fmla="*/ 42 w 43"/>
                <a:gd name="T11" fmla="*/ 1 h 43"/>
                <a:gd name="T12" fmla="*/ 42 w 43"/>
                <a:gd name="T13" fmla="*/ 1 h 43"/>
                <a:gd name="T14" fmla="*/ 42 w 43"/>
                <a:gd name="T15" fmla="*/ 1 h 43"/>
                <a:gd name="T16" fmla="*/ 42 w 43"/>
                <a:gd name="T17" fmla="*/ 1 h 43"/>
                <a:gd name="T18" fmla="*/ 42 w 43"/>
                <a:gd name="T19" fmla="*/ 1 h 43"/>
                <a:gd name="T20" fmla="*/ 8 w 43"/>
                <a:gd name="T21" fmla="*/ 12 h 43"/>
                <a:gd name="T22" fmla="*/ 8 w 43"/>
                <a:gd name="T23" fmla="*/ 35 h 43"/>
                <a:gd name="T24" fmla="*/ 8 w 43"/>
                <a:gd name="T25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8" y="35"/>
                  </a:move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13" y="40"/>
                    <a:pt x="22" y="43"/>
                    <a:pt x="30" y="35"/>
                  </a:cubicBezTo>
                  <a:cubicBezTo>
                    <a:pt x="42" y="23"/>
                    <a:pt x="43" y="3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0"/>
                    <a:pt x="20" y="0"/>
                    <a:pt x="8" y="12"/>
                  </a:cubicBezTo>
                  <a:cubicBezTo>
                    <a:pt x="0" y="21"/>
                    <a:pt x="3" y="30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6" name="任意多边形: 形状 65"/>
            <p:cNvSpPr/>
            <p:nvPr/>
          </p:nvSpPr>
          <p:spPr bwMode="auto">
            <a:xfrm>
              <a:off x="168274" y="161925"/>
              <a:ext cx="161925" cy="163513"/>
            </a:xfrm>
            <a:custGeom>
              <a:avLst/>
              <a:gdLst>
                <a:gd name="T0" fmla="*/ 34 w 43"/>
                <a:gd name="T1" fmla="*/ 35 h 43"/>
                <a:gd name="T2" fmla="*/ 34 w 43"/>
                <a:gd name="T3" fmla="*/ 35 h 43"/>
                <a:gd name="T4" fmla="*/ 34 w 43"/>
                <a:gd name="T5" fmla="*/ 35 h 43"/>
                <a:gd name="T6" fmla="*/ 34 w 43"/>
                <a:gd name="T7" fmla="*/ 35 h 43"/>
                <a:gd name="T8" fmla="*/ 34 w 43"/>
                <a:gd name="T9" fmla="*/ 35 h 43"/>
                <a:gd name="T10" fmla="*/ 34 w 43"/>
                <a:gd name="T11" fmla="*/ 12 h 43"/>
                <a:gd name="T12" fmla="*/ 0 w 43"/>
                <a:gd name="T13" fmla="*/ 1 h 43"/>
                <a:gd name="T14" fmla="*/ 0 w 43"/>
                <a:gd name="T15" fmla="*/ 1 h 43"/>
                <a:gd name="T16" fmla="*/ 0 w 43"/>
                <a:gd name="T17" fmla="*/ 1 h 43"/>
                <a:gd name="T18" fmla="*/ 0 w 43"/>
                <a:gd name="T19" fmla="*/ 1 h 43"/>
                <a:gd name="T20" fmla="*/ 0 w 43"/>
                <a:gd name="T21" fmla="*/ 1 h 43"/>
                <a:gd name="T22" fmla="*/ 12 w 43"/>
                <a:gd name="T23" fmla="*/ 35 h 43"/>
                <a:gd name="T24" fmla="*/ 34 w 43"/>
                <a:gd name="T25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34" y="35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9" y="30"/>
                    <a:pt x="43" y="21"/>
                    <a:pt x="34" y="12"/>
                  </a:cubicBezTo>
                  <a:cubicBezTo>
                    <a:pt x="22" y="0"/>
                    <a:pt x="2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3"/>
                    <a:pt x="0" y="23"/>
                    <a:pt x="12" y="35"/>
                  </a:cubicBezTo>
                  <a:cubicBezTo>
                    <a:pt x="20" y="43"/>
                    <a:pt x="29" y="40"/>
                    <a:pt x="34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4824599" y="3817031"/>
            <a:ext cx="1094041" cy="1094041"/>
          </a:xfrm>
          <a:prstGeom prst="rect">
            <a:avLst/>
          </a:prstGeom>
          <a:solidFill>
            <a:srgbClr val="00BCB9"/>
          </a:solidFill>
          <a:ln>
            <a:noFill/>
          </a:ln>
          <a:effectLst>
            <a:outerShdw blurRad="63500" dist="12700" dir="2700000" algn="tl" rotWithShape="0">
              <a:schemeClr val="accent3">
                <a:alpha val="2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1" name="任意多边形: 形状 60"/>
          <p:cNvSpPr/>
          <p:nvPr/>
        </p:nvSpPr>
        <p:spPr bwMode="auto">
          <a:xfrm>
            <a:off x="5074558" y="4092276"/>
            <a:ext cx="642914" cy="591598"/>
          </a:xfrm>
          <a:custGeom>
            <a:avLst/>
            <a:gdLst>
              <a:gd name="connsiteX0" fmla="*/ 109769 w 338138"/>
              <a:gd name="connsiteY0" fmla="*/ 93663 h 311150"/>
              <a:gd name="connsiteX1" fmla="*/ 66326 w 338138"/>
              <a:gd name="connsiteY1" fmla="*/ 122847 h 311150"/>
              <a:gd name="connsiteX2" fmla="*/ 53161 w 338138"/>
              <a:gd name="connsiteY2" fmla="*/ 120194 h 311150"/>
              <a:gd name="connsiteX3" fmla="*/ 51845 w 338138"/>
              <a:gd name="connsiteY3" fmla="*/ 121521 h 311150"/>
              <a:gd name="connsiteX4" fmla="*/ 50528 w 338138"/>
              <a:gd name="connsiteY4" fmla="*/ 132133 h 311150"/>
              <a:gd name="connsiteX5" fmla="*/ 58427 w 338138"/>
              <a:gd name="connsiteY5" fmla="*/ 141419 h 311150"/>
              <a:gd name="connsiteX6" fmla="*/ 62377 w 338138"/>
              <a:gd name="connsiteY6" fmla="*/ 145399 h 311150"/>
              <a:gd name="connsiteX7" fmla="*/ 103187 w 338138"/>
              <a:gd name="connsiteY7" fmla="*/ 190501 h 311150"/>
              <a:gd name="connsiteX8" fmla="*/ 143997 w 338138"/>
              <a:gd name="connsiteY8" fmla="*/ 145399 h 311150"/>
              <a:gd name="connsiteX9" fmla="*/ 147947 w 338138"/>
              <a:gd name="connsiteY9" fmla="*/ 141419 h 311150"/>
              <a:gd name="connsiteX10" fmla="*/ 155845 w 338138"/>
              <a:gd name="connsiteY10" fmla="*/ 132133 h 311150"/>
              <a:gd name="connsiteX11" fmla="*/ 154529 w 338138"/>
              <a:gd name="connsiteY11" fmla="*/ 121521 h 311150"/>
              <a:gd name="connsiteX12" fmla="*/ 153212 w 338138"/>
              <a:gd name="connsiteY12" fmla="*/ 120194 h 311150"/>
              <a:gd name="connsiteX13" fmla="*/ 151896 w 338138"/>
              <a:gd name="connsiteY13" fmla="*/ 120194 h 311150"/>
              <a:gd name="connsiteX14" fmla="*/ 147947 w 338138"/>
              <a:gd name="connsiteY14" fmla="*/ 125500 h 311150"/>
              <a:gd name="connsiteX15" fmla="*/ 143997 w 338138"/>
              <a:gd name="connsiteY15" fmla="*/ 128153 h 311150"/>
              <a:gd name="connsiteX16" fmla="*/ 140048 w 338138"/>
              <a:gd name="connsiteY16" fmla="*/ 129480 h 311150"/>
              <a:gd name="connsiteX17" fmla="*/ 136098 w 338138"/>
              <a:gd name="connsiteY17" fmla="*/ 126827 h 311150"/>
              <a:gd name="connsiteX18" fmla="*/ 134782 w 338138"/>
              <a:gd name="connsiteY18" fmla="*/ 122847 h 311150"/>
              <a:gd name="connsiteX19" fmla="*/ 122934 w 338138"/>
              <a:gd name="connsiteY19" fmla="*/ 102949 h 311150"/>
              <a:gd name="connsiteX20" fmla="*/ 109769 w 338138"/>
              <a:gd name="connsiteY20" fmla="*/ 93663 h 311150"/>
              <a:gd name="connsiteX21" fmla="*/ 269081 w 338138"/>
              <a:gd name="connsiteY21" fmla="*/ 79375 h 311150"/>
              <a:gd name="connsiteX22" fmla="*/ 279400 w 338138"/>
              <a:gd name="connsiteY22" fmla="*/ 90488 h 311150"/>
              <a:gd name="connsiteX23" fmla="*/ 269081 w 338138"/>
              <a:gd name="connsiteY23" fmla="*/ 101601 h 311150"/>
              <a:gd name="connsiteX24" fmla="*/ 258762 w 338138"/>
              <a:gd name="connsiteY24" fmla="*/ 90488 h 311150"/>
              <a:gd name="connsiteX25" fmla="*/ 269081 w 338138"/>
              <a:gd name="connsiteY25" fmla="*/ 79375 h 311150"/>
              <a:gd name="connsiteX26" fmla="*/ 234950 w 338138"/>
              <a:gd name="connsiteY26" fmla="*/ 79375 h 311150"/>
              <a:gd name="connsiteX27" fmla="*/ 246063 w 338138"/>
              <a:gd name="connsiteY27" fmla="*/ 90488 h 311150"/>
              <a:gd name="connsiteX28" fmla="*/ 234950 w 338138"/>
              <a:gd name="connsiteY28" fmla="*/ 101601 h 311150"/>
              <a:gd name="connsiteX29" fmla="*/ 223837 w 338138"/>
              <a:gd name="connsiteY29" fmla="*/ 90488 h 311150"/>
              <a:gd name="connsiteX30" fmla="*/ 234950 w 338138"/>
              <a:gd name="connsiteY30" fmla="*/ 79375 h 311150"/>
              <a:gd name="connsiteX31" fmla="*/ 199231 w 338138"/>
              <a:gd name="connsiteY31" fmla="*/ 79375 h 311150"/>
              <a:gd name="connsiteX32" fmla="*/ 209550 w 338138"/>
              <a:gd name="connsiteY32" fmla="*/ 90488 h 311150"/>
              <a:gd name="connsiteX33" fmla="*/ 199231 w 338138"/>
              <a:gd name="connsiteY33" fmla="*/ 101601 h 311150"/>
              <a:gd name="connsiteX34" fmla="*/ 188912 w 338138"/>
              <a:gd name="connsiteY34" fmla="*/ 90488 h 311150"/>
              <a:gd name="connsiteX35" fmla="*/ 199231 w 338138"/>
              <a:gd name="connsiteY35" fmla="*/ 79375 h 311150"/>
              <a:gd name="connsiteX36" fmla="*/ 235223 w 338138"/>
              <a:gd name="connsiteY36" fmla="*/ 19050 h 311150"/>
              <a:gd name="connsiteX37" fmla="*/ 152400 w 338138"/>
              <a:gd name="connsiteY37" fmla="*/ 72796 h 311150"/>
              <a:gd name="connsiteX38" fmla="*/ 178693 w 338138"/>
              <a:gd name="connsiteY38" fmla="*/ 139652 h 311150"/>
              <a:gd name="connsiteX39" fmla="*/ 178693 w 338138"/>
              <a:gd name="connsiteY39" fmla="*/ 147518 h 311150"/>
              <a:gd name="connsiteX40" fmla="*/ 229964 w 338138"/>
              <a:gd name="connsiteY40" fmla="*/ 164559 h 311150"/>
              <a:gd name="connsiteX41" fmla="*/ 237852 w 338138"/>
              <a:gd name="connsiteY41" fmla="*/ 173736 h 311150"/>
              <a:gd name="connsiteX42" fmla="*/ 237852 w 338138"/>
              <a:gd name="connsiteY42" fmla="*/ 192088 h 311150"/>
              <a:gd name="connsiteX43" fmla="*/ 269404 w 338138"/>
              <a:gd name="connsiteY43" fmla="*/ 159316 h 311150"/>
              <a:gd name="connsiteX44" fmla="*/ 272033 w 338138"/>
              <a:gd name="connsiteY44" fmla="*/ 158005 h 311150"/>
              <a:gd name="connsiteX45" fmla="*/ 320675 w 338138"/>
              <a:gd name="connsiteY45" fmla="*/ 91149 h 311150"/>
              <a:gd name="connsiteX46" fmla="*/ 235223 w 338138"/>
              <a:gd name="connsiteY46" fmla="*/ 19050 h 311150"/>
              <a:gd name="connsiteX47" fmla="*/ 235111 w 338138"/>
              <a:gd name="connsiteY47" fmla="*/ 0 h 311150"/>
              <a:gd name="connsiteX48" fmla="*/ 338138 w 338138"/>
              <a:gd name="connsiteY48" fmla="*/ 90972 h 311150"/>
              <a:gd name="connsiteX49" fmla="*/ 320967 w 338138"/>
              <a:gd name="connsiteY49" fmla="*/ 141072 h 311150"/>
              <a:gd name="connsiteX50" fmla="*/ 280021 w 338138"/>
              <a:gd name="connsiteY50" fmla="*/ 172715 h 311150"/>
              <a:gd name="connsiteX51" fmla="*/ 235111 w 338138"/>
              <a:gd name="connsiteY51" fmla="*/ 220178 h 311150"/>
              <a:gd name="connsiteX52" fmla="*/ 228507 w 338138"/>
              <a:gd name="connsiteY52" fmla="*/ 222815 h 311150"/>
              <a:gd name="connsiteX53" fmla="*/ 225865 w 338138"/>
              <a:gd name="connsiteY53" fmla="*/ 222815 h 311150"/>
              <a:gd name="connsiteX54" fmla="*/ 220582 w 338138"/>
              <a:gd name="connsiteY54" fmla="*/ 214905 h 311150"/>
              <a:gd name="connsiteX55" fmla="*/ 220582 w 338138"/>
              <a:gd name="connsiteY55" fmla="*/ 181944 h 311150"/>
              <a:gd name="connsiteX56" fmla="*/ 178315 w 338138"/>
              <a:gd name="connsiteY56" fmla="*/ 167441 h 311150"/>
              <a:gd name="connsiteX57" fmla="*/ 178315 w 338138"/>
              <a:gd name="connsiteY57" fmla="*/ 168760 h 311150"/>
              <a:gd name="connsiteX58" fmla="*/ 184919 w 338138"/>
              <a:gd name="connsiteY58" fmla="*/ 191173 h 311150"/>
              <a:gd name="connsiteX59" fmla="*/ 186240 w 338138"/>
              <a:gd name="connsiteY59" fmla="*/ 195128 h 311150"/>
              <a:gd name="connsiteX60" fmla="*/ 184919 w 338138"/>
              <a:gd name="connsiteY60" fmla="*/ 200402 h 311150"/>
              <a:gd name="connsiteX61" fmla="*/ 163785 w 338138"/>
              <a:gd name="connsiteY61" fmla="*/ 204357 h 311150"/>
              <a:gd name="connsiteX62" fmla="*/ 157181 w 338138"/>
              <a:gd name="connsiteY62" fmla="*/ 204357 h 311150"/>
              <a:gd name="connsiteX63" fmla="*/ 206053 w 338138"/>
              <a:gd name="connsiteY63" fmla="*/ 265005 h 311150"/>
              <a:gd name="connsiteX64" fmla="*/ 206053 w 338138"/>
              <a:gd name="connsiteY64" fmla="*/ 305877 h 311150"/>
              <a:gd name="connsiteX65" fmla="*/ 200769 w 338138"/>
              <a:gd name="connsiteY65" fmla="*/ 311150 h 311150"/>
              <a:gd name="connsiteX66" fmla="*/ 5283 w 338138"/>
              <a:gd name="connsiteY66" fmla="*/ 311150 h 311150"/>
              <a:gd name="connsiteX67" fmla="*/ 0 w 338138"/>
              <a:gd name="connsiteY67" fmla="*/ 305877 h 311150"/>
              <a:gd name="connsiteX68" fmla="*/ 0 w 338138"/>
              <a:gd name="connsiteY68" fmla="*/ 265005 h 311150"/>
              <a:gd name="connsiteX69" fmla="*/ 48871 w 338138"/>
              <a:gd name="connsiteY69" fmla="*/ 204357 h 311150"/>
              <a:gd name="connsiteX70" fmla="*/ 42267 w 338138"/>
              <a:gd name="connsiteY70" fmla="*/ 204357 h 311150"/>
              <a:gd name="connsiteX71" fmla="*/ 21133 w 338138"/>
              <a:gd name="connsiteY71" fmla="*/ 200402 h 311150"/>
              <a:gd name="connsiteX72" fmla="*/ 19813 w 338138"/>
              <a:gd name="connsiteY72" fmla="*/ 195128 h 311150"/>
              <a:gd name="connsiteX73" fmla="*/ 21133 w 338138"/>
              <a:gd name="connsiteY73" fmla="*/ 191173 h 311150"/>
              <a:gd name="connsiteX74" fmla="*/ 27738 w 338138"/>
              <a:gd name="connsiteY74" fmla="*/ 168760 h 311150"/>
              <a:gd name="connsiteX75" fmla="*/ 27738 w 338138"/>
              <a:gd name="connsiteY75" fmla="*/ 139754 h 311150"/>
              <a:gd name="connsiteX76" fmla="*/ 101705 w 338138"/>
              <a:gd name="connsiteY76" fmla="*/ 48782 h 311150"/>
              <a:gd name="connsiteX77" fmla="*/ 104347 w 338138"/>
              <a:gd name="connsiteY77" fmla="*/ 48782 h 311150"/>
              <a:gd name="connsiteX78" fmla="*/ 137368 w 338138"/>
              <a:gd name="connsiteY78" fmla="*/ 59329 h 311150"/>
              <a:gd name="connsiteX79" fmla="*/ 235111 w 338138"/>
              <a:gd name="connsiteY79" fmla="*/ 0 h 31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338138" h="311150">
                <a:moveTo>
                  <a:pt x="109769" y="93663"/>
                </a:moveTo>
                <a:cubicBezTo>
                  <a:pt x="107136" y="97643"/>
                  <a:pt x="91339" y="122847"/>
                  <a:pt x="66326" y="122847"/>
                </a:cubicBezTo>
                <a:cubicBezTo>
                  <a:pt x="61060" y="122847"/>
                  <a:pt x="57111" y="121521"/>
                  <a:pt x="53161" y="120194"/>
                </a:cubicBezTo>
                <a:cubicBezTo>
                  <a:pt x="51845" y="120194"/>
                  <a:pt x="51845" y="121521"/>
                  <a:pt x="51845" y="121521"/>
                </a:cubicBezTo>
                <a:cubicBezTo>
                  <a:pt x="49212" y="124174"/>
                  <a:pt x="49212" y="128153"/>
                  <a:pt x="50528" y="132133"/>
                </a:cubicBezTo>
                <a:cubicBezTo>
                  <a:pt x="51845" y="137439"/>
                  <a:pt x="55794" y="140092"/>
                  <a:pt x="58427" y="141419"/>
                </a:cubicBezTo>
                <a:cubicBezTo>
                  <a:pt x="59744" y="141419"/>
                  <a:pt x="62377" y="142746"/>
                  <a:pt x="62377" y="145399"/>
                </a:cubicBezTo>
                <a:cubicBezTo>
                  <a:pt x="68959" y="167950"/>
                  <a:pt x="84756" y="190501"/>
                  <a:pt x="103187" y="190501"/>
                </a:cubicBezTo>
                <a:cubicBezTo>
                  <a:pt x="121617" y="190501"/>
                  <a:pt x="137415" y="167950"/>
                  <a:pt x="143997" y="145399"/>
                </a:cubicBezTo>
                <a:cubicBezTo>
                  <a:pt x="143997" y="142746"/>
                  <a:pt x="146630" y="141419"/>
                  <a:pt x="147947" y="141419"/>
                </a:cubicBezTo>
                <a:cubicBezTo>
                  <a:pt x="150580" y="141419"/>
                  <a:pt x="154529" y="137439"/>
                  <a:pt x="155845" y="132133"/>
                </a:cubicBezTo>
                <a:cubicBezTo>
                  <a:pt x="157162" y="128153"/>
                  <a:pt x="157162" y="124174"/>
                  <a:pt x="154529" y="121521"/>
                </a:cubicBezTo>
                <a:cubicBezTo>
                  <a:pt x="154529" y="120194"/>
                  <a:pt x="153212" y="120194"/>
                  <a:pt x="153212" y="120194"/>
                </a:cubicBezTo>
                <a:cubicBezTo>
                  <a:pt x="153212" y="120194"/>
                  <a:pt x="153212" y="120194"/>
                  <a:pt x="151896" y="120194"/>
                </a:cubicBezTo>
                <a:cubicBezTo>
                  <a:pt x="150580" y="121521"/>
                  <a:pt x="149263" y="124174"/>
                  <a:pt x="147947" y="125500"/>
                </a:cubicBezTo>
                <a:cubicBezTo>
                  <a:pt x="146630" y="126827"/>
                  <a:pt x="145314" y="128153"/>
                  <a:pt x="143997" y="128153"/>
                </a:cubicBezTo>
                <a:cubicBezTo>
                  <a:pt x="142681" y="129480"/>
                  <a:pt x="141364" y="129480"/>
                  <a:pt x="140048" y="129480"/>
                </a:cubicBezTo>
                <a:cubicBezTo>
                  <a:pt x="138731" y="129480"/>
                  <a:pt x="137415" y="128153"/>
                  <a:pt x="136098" y="126827"/>
                </a:cubicBezTo>
                <a:cubicBezTo>
                  <a:pt x="136098" y="125500"/>
                  <a:pt x="136098" y="124174"/>
                  <a:pt x="134782" y="122847"/>
                </a:cubicBezTo>
                <a:cubicBezTo>
                  <a:pt x="133466" y="117541"/>
                  <a:pt x="130833" y="109582"/>
                  <a:pt x="122934" y="102949"/>
                </a:cubicBezTo>
                <a:cubicBezTo>
                  <a:pt x="120301" y="98969"/>
                  <a:pt x="115035" y="96316"/>
                  <a:pt x="109769" y="93663"/>
                </a:cubicBezTo>
                <a:close/>
                <a:moveTo>
                  <a:pt x="269081" y="79375"/>
                </a:moveTo>
                <a:cubicBezTo>
                  <a:pt x="274780" y="79375"/>
                  <a:pt x="279400" y="84350"/>
                  <a:pt x="279400" y="90488"/>
                </a:cubicBezTo>
                <a:cubicBezTo>
                  <a:pt x="279400" y="96626"/>
                  <a:pt x="274780" y="101601"/>
                  <a:pt x="269081" y="101601"/>
                </a:cubicBezTo>
                <a:cubicBezTo>
                  <a:pt x="263382" y="101601"/>
                  <a:pt x="258762" y="96626"/>
                  <a:pt x="258762" y="90488"/>
                </a:cubicBezTo>
                <a:cubicBezTo>
                  <a:pt x="258762" y="84350"/>
                  <a:pt x="263382" y="79375"/>
                  <a:pt x="269081" y="79375"/>
                </a:cubicBezTo>
                <a:close/>
                <a:moveTo>
                  <a:pt x="234950" y="79375"/>
                </a:moveTo>
                <a:cubicBezTo>
                  <a:pt x="241088" y="79375"/>
                  <a:pt x="246063" y="84350"/>
                  <a:pt x="246063" y="90488"/>
                </a:cubicBezTo>
                <a:cubicBezTo>
                  <a:pt x="246063" y="96626"/>
                  <a:pt x="241088" y="101601"/>
                  <a:pt x="234950" y="101601"/>
                </a:cubicBezTo>
                <a:cubicBezTo>
                  <a:pt x="228812" y="101601"/>
                  <a:pt x="223837" y="96626"/>
                  <a:pt x="223837" y="90488"/>
                </a:cubicBezTo>
                <a:cubicBezTo>
                  <a:pt x="223837" y="84350"/>
                  <a:pt x="228812" y="79375"/>
                  <a:pt x="234950" y="79375"/>
                </a:cubicBezTo>
                <a:close/>
                <a:moveTo>
                  <a:pt x="199231" y="79375"/>
                </a:moveTo>
                <a:cubicBezTo>
                  <a:pt x="204930" y="79375"/>
                  <a:pt x="209550" y="84350"/>
                  <a:pt x="209550" y="90488"/>
                </a:cubicBezTo>
                <a:cubicBezTo>
                  <a:pt x="209550" y="96626"/>
                  <a:pt x="204930" y="101601"/>
                  <a:pt x="199231" y="101601"/>
                </a:cubicBezTo>
                <a:cubicBezTo>
                  <a:pt x="193532" y="101601"/>
                  <a:pt x="188912" y="96626"/>
                  <a:pt x="188912" y="90488"/>
                </a:cubicBezTo>
                <a:cubicBezTo>
                  <a:pt x="188912" y="84350"/>
                  <a:pt x="193532" y="79375"/>
                  <a:pt x="199231" y="79375"/>
                </a:cubicBezTo>
                <a:close/>
                <a:moveTo>
                  <a:pt x="235223" y="19050"/>
                </a:moveTo>
                <a:cubicBezTo>
                  <a:pt x="195783" y="19050"/>
                  <a:pt x="161602" y="41335"/>
                  <a:pt x="152400" y="72796"/>
                </a:cubicBezTo>
                <a:cubicBezTo>
                  <a:pt x="165546" y="88528"/>
                  <a:pt x="176064" y="112124"/>
                  <a:pt x="178693" y="139652"/>
                </a:cubicBezTo>
                <a:cubicBezTo>
                  <a:pt x="178693" y="142274"/>
                  <a:pt x="178693" y="144896"/>
                  <a:pt x="178693" y="147518"/>
                </a:cubicBezTo>
                <a:cubicBezTo>
                  <a:pt x="193154" y="156694"/>
                  <a:pt x="210244" y="163249"/>
                  <a:pt x="229964" y="164559"/>
                </a:cubicBezTo>
                <a:cubicBezTo>
                  <a:pt x="233908" y="164559"/>
                  <a:pt x="237852" y="168492"/>
                  <a:pt x="237852" y="173736"/>
                </a:cubicBezTo>
                <a:cubicBezTo>
                  <a:pt x="237852" y="173736"/>
                  <a:pt x="237852" y="173736"/>
                  <a:pt x="237852" y="192088"/>
                </a:cubicBezTo>
                <a:cubicBezTo>
                  <a:pt x="237852" y="192088"/>
                  <a:pt x="237852" y="192088"/>
                  <a:pt x="269404" y="159316"/>
                </a:cubicBezTo>
                <a:cubicBezTo>
                  <a:pt x="269404" y="158005"/>
                  <a:pt x="270718" y="158005"/>
                  <a:pt x="272033" y="158005"/>
                </a:cubicBezTo>
                <a:cubicBezTo>
                  <a:pt x="300955" y="144896"/>
                  <a:pt x="320675" y="119989"/>
                  <a:pt x="320675" y="91149"/>
                </a:cubicBezTo>
                <a:cubicBezTo>
                  <a:pt x="320675" y="51822"/>
                  <a:pt x="282550" y="19050"/>
                  <a:pt x="235223" y="19050"/>
                </a:cubicBezTo>
                <a:close/>
                <a:moveTo>
                  <a:pt x="235111" y="0"/>
                </a:moveTo>
                <a:cubicBezTo>
                  <a:pt x="291908" y="0"/>
                  <a:pt x="338138" y="40871"/>
                  <a:pt x="338138" y="90972"/>
                </a:cubicBezTo>
                <a:cubicBezTo>
                  <a:pt x="338138" y="109430"/>
                  <a:pt x="332855" y="126570"/>
                  <a:pt x="320967" y="141072"/>
                </a:cubicBezTo>
                <a:cubicBezTo>
                  <a:pt x="311721" y="154257"/>
                  <a:pt x="297192" y="166123"/>
                  <a:pt x="280021" y="172715"/>
                </a:cubicBezTo>
                <a:cubicBezTo>
                  <a:pt x="280021" y="172715"/>
                  <a:pt x="280021" y="172715"/>
                  <a:pt x="235111" y="220178"/>
                </a:cubicBezTo>
                <a:cubicBezTo>
                  <a:pt x="233791" y="222815"/>
                  <a:pt x="231149" y="222815"/>
                  <a:pt x="228507" y="222815"/>
                </a:cubicBezTo>
                <a:cubicBezTo>
                  <a:pt x="228507" y="222815"/>
                  <a:pt x="227186" y="222815"/>
                  <a:pt x="225865" y="222815"/>
                </a:cubicBezTo>
                <a:cubicBezTo>
                  <a:pt x="221903" y="221497"/>
                  <a:pt x="220582" y="218860"/>
                  <a:pt x="220582" y="214905"/>
                </a:cubicBezTo>
                <a:cubicBezTo>
                  <a:pt x="220582" y="214905"/>
                  <a:pt x="220582" y="214905"/>
                  <a:pt x="220582" y="181944"/>
                </a:cubicBezTo>
                <a:cubicBezTo>
                  <a:pt x="204732" y="179307"/>
                  <a:pt x="190202" y="175352"/>
                  <a:pt x="178315" y="167441"/>
                </a:cubicBezTo>
                <a:cubicBezTo>
                  <a:pt x="178315" y="168760"/>
                  <a:pt x="178315" y="168760"/>
                  <a:pt x="178315" y="168760"/>
                </a:cubicBezTo>
                <a:cubicBezTo>
                  <a:pt x="176994" y="181944"/>
                  <a:pt x="176994" y="185899"/>
                  <a:pt x="184919" y="191173"/>
                </a:cubicBezTo>
                <a:cubicBezTo>
                  <a:pt x="186240" y="192491"/>
                  <a:pt x="186240" y="193810"/>
                  <a:pt x="186240" y="195128"/>
                </a:cubicBezTo>
                <a:cubicBezTo>
                  <a:pt x="186240" y="197765"/>
                  <a:pt x="186240" y="199084"/>
                  <a:pt x="184919" y="200402"/>
                </a:cubicBezTo>
                <a:cubicBezTo>
                  <a:pt x="180957" y="203039"/>
                  <a:pt x="173031" y="204357"/>
                  <a:pt x="163785" y="204357"/>
                </a:cubicBezTo>
                <a:cubicBezTo>
                  <a:pt x="162465" y="204357"/>
                  <a:pt x="159823" y="204357"/>
                  <a:pt x="157181" y="204357"/>
                </a:cubicBezTo>
                <a:cubicBezTo>
                  <a:pt x="173031" y="213586"/>
                  <a:pt x="206053" y="233363"/>
                  <a:pt x="206053" y="265005"/>
                </a:cubicBezTo>
                <a:cubicBezTo>
                  <a:pt x="206053" y="265005"/>
                  <a:pt x="206053" y="265005"/>
                  <a:pt x="206053" y="305877"/>
                </a:cubicBezTo>
                <a:cubicBezTo>
                  <a:pt x="206053" y="308513"/>
                  <a:pt x="203411" y="311150"/>
                  <a:pt x="200769" y="311150"/>
                </a:cubicBezTo>
                <a:cubicBezTo>
                  <a:pt x="200769" y="311150"/>
                  <a:pt x="200769" y="311150"/>
                  <a:pt x="5283" y="311150"/>
                </a:cubicBezTo>
                <a:cubicBezTo>
                  <a:pt x="2642" y="311150"/>
                  <a:pt x="0" y="308513"/>
                  <a:pt x="0" y="305877"/>
                </a:cubicBezTo>
                <a:cubicBezTo>
                  <a:pt x="0" y="305877"/>
                  <a:pt x="0" y="305877"/>
                  <a:pt x="0" y="265005"/>
                </a:cubicBezTo>
                <a:cubicBezTo>
                  <a:pt x="0" y="233363"/>
                  <a:pt x="33021" y="213586"/>
                  <a:pt x="48871" y="204357"/>
                </a:cubicBezTo>
                <a:cubicBezTo>
                  <a:pt x="46230" y="204357"/>
                  <a:pt x="44909" y="204357"/>
                  <a:pt x="42267" y="204357"/>
                </a:cubicBezTo>
                <a:cubicBezTo>
                  <a:pt x="33021" y="204357"/>
                  <a:pt x="25096" y="203039"/>
                  <a:pt x="21133" y="200402"/>
                </a:cubicBezTo>
                <a:cubicBezTo>
                  <a:pt x="19813" y="199084"/>
                  <a:pt x="19813" y="197765"/>
                  <a:pt x="19813" y="195128"/>
                </a:cubicBezTo>
                <a:cubicBezTo>
                  <a:pt x="19813" y="193810"/>
                  <a:pt x="19813" y="192491"/>
                  <a:pt x="21133" y="191173"/>
                </a:cubicBezTo>
                <a:cubicBezTo>
                  <a:pt x="29059" y="185899"/>
                  <a:pt x="29059" y="181944"/>
                  <a:pt x="27738" y="168760"/>
                </a:cubicBezTo>
                <a:cubicBezTo>
                  <a:pt x="27738" y="162167"/>
                  <a:pt x="26417" y="152938"/>
                  <a:pt x="27738" y="139754"/>
                </a:cubicBezTo>
                <a:cubicBezTo>
                  <a:pt x="33021" y="87017"/>
                  <a:pt x="63401" y="50100"/>
                  <a:pt x="101705" y="48782"/>
                </a:cubicBezTo>
                <a:cubicBezTo>
                  <a:pt x="101705" y="48782"/>
                  <a:pt x="101705" y="48782"/>
                  <a:pt x="104347" y="48782"/>
                </a:cubicBezTo>
                <a:cubicBezTo>
                  <a:pt x="116235" y="50100"/>
                  <a:pt x="128122" y="52737"/>
                  <a:pt x="137368" y="59329"/>
                </a:cubicBezTo>
                <a:cubicBezTo>
                  <a:pt x="151898" y="25050"/>
                  <a:pt x="190202" y="0"/>
                  <a:pt x="2351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7407522" y="2723814"/>
            <a:ext cx="2749722" cy="2139516"/>
            <a:chOff x="8170814" y="1912116"/>
            <a:chExt cx="2749722" cy="2139516"/>
          </a:xfrm>
        </p:grpSpPr>
        <p:grpSp>
          <p:nvGrpSpPr>
            <p:cNvPr id="44" name="组合 43"/>
            <p:cNvGrpSpPr/>
            <p:nvPr/>
          </p:nvGrpSpPr>
          <p:grpSpPr>
            <a:xfrm>
              <a:off x="8170814" y="1912116"/>
              <a:ext cx="2611177" cy="2139516"/>
              <a:chOff x="1193500" y="1491637"/>
              <a:chExt cx="3761195" cy="2139516"/>
            </a:xfrm>
          </p:grpSpPr>
          <p:grpSp>
            <p:nvGrpSpPr>
              <p:cNvPr id="46" name="组合 45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50" name="文本框 111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endParaRPr lang="zh-CN" altLang="en-US" sz="100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矩形 50"/>
                <p:cNvSpPr/>
                <p:nvPr/>
              </p:nvSpPr>
              <p:spPr>
                <a:xfrm>
                  <a:off x="1317257" y="1824875"/>
                  <a:ext cx="3761113" cy="709930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 dirty="0">
                      <a:solidFill>
                        <a:schemeClr val="accent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UI不够美观，其他的</a:t>
                  </a:r>
                  <a:endParaRPr lang="zh-CN" altLang="en-US" sz="1600" b="1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  <a:p>
                  <a:pPr algn="r"/>
                  <a:r>
                    <a:rPr lang="zh-CN" altLang="en-US" sz="1600" b="1" dirty="0">
                      <a:solidFill>
                        <a:schemeClr val="accent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体验还算比较流畅</a:t>
                  </a:r>
                  <a:endParaRPr lang="zh-CN" altLang="en-US" sz="1600" b="1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48" name="文本框 109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endParaRPr lang="zh-CN" altLang="en-US" sz="100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9" name="矩形 48"/>
                <p:cNvSpPr/>
                <p:nvPr/>
              </p:nvSpPr>
              <p:spPr>
                <a:xfrm>
                  <a:off x="1317257" y="1824875"/>
                  <a:ext cx="3761113" cy="617220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 dirty="0">
                      <a:solidFill>
                        <a:srgbClr val="00A1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功能体验感不错</a:t>
                  </a:r>
                  <a:endParaRPr lang="zh-CN" altLang="en-US" sz="1600" b="1" dirty="0">
                    <a:solidFill>
                      <a:srgbClr val="00A1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  <a:p>
                  <a:pPr algn="r"/>
                  <a:r>
                    <a:rPr lang="zh-CN" altLang="en-US" sz="1600" b="1" dirty="0">
                      <a:solidFill>
                        <a:srgbClr val="00A1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页面跳转有点僵硬</a:t>
                  </a:r>
                  <a:endParaRPr lang="zh-CN" altLang="en-US" sz="1600" b="1" dirty="0">
                    <a:solidFill>
                      <a:srgbClr val="00A1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</p:grpSp>
        </p:grpSp>
        <p:cxnSp>
          <p:nvCxnSpPr>
            <p:cNvPr id="45" name="直接连接符 44"/>
            <p:cNvCxnSpPr/>
            <p:nvPr/>
          </p:nvCxnSpPr>
          <p:spPr>
            <a:xfrm>
              <a:off x="8472264" y="2924944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1817511" y="2723814"/>
            <a:ext cx="2713719" cy="2139516"/>
            <a:chOff x="1307468" y="1697288"/>
            <a:chExt cx="2713719" cy="2139516"/>
          </a:xfrm>
        </p:grpSpPr>
        <p:grpSp>
          <p:nvGrpSpPr>
            <p:cNvPr id="36" name="组合 35"/>
            <p:cNvGrpSpPr/>
            <p:nvPr/>
          </p:nvGrpSpPr>
          <p:grpSpPr>
            <a:xfrm>
              <a:off x="1410010" y="1697288"/>
              <a:ext cx="2611177" cy="2139516"/>
              <a:chOff x="1193500" y="1491637"/>
              <a:chExt cx="3761195" cy="2139516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42" name="文本框 103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zh-CN" altLang="en-US" sz="10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矩形 42"/>
                <p:cNvSpPr/>
                <p:nvPr/>
              </p:nvSpPr>
              <p:spPr>
                <a:xfrm>
                  <a:off x="1317257" y="1824875"/>
                  <a:ext cx="3761113" cy="608965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 dirty="0">
                      <a:solidFill>
                        <a:schemeClr val="accent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总体功能较多，但动效实现</a:t>
                  </a:r>
                  <a:endParaRPr lang="zh-CN" altLang="en-US" sz="1600" b="1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  <a:p>
                  <a:r>
                    <a:rPr lang="zh-CN" altLang="en-US" sz="1600" b="1" dirty="0">
                      <a:solidFill>
                        <a:schemeClr val="accent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比较少</a:t>
                  </a:r>
                  <a:endParaRPr lang="zh-CN" altLang="en-US" sz="1600" b="1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9" name="组合 38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40" name="文本框 101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zh-CN" altLang="en-US" sz="1000"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矩形 40"/>
                <p:cNvSpPr/>
                <p:nvPr/>
              </p:nvSpPr>
              <p:spPr>
                <a:xfrm>
                  <a:off x="1317257" y="1824875"/>
                  <a:ext cx="3761113" cy="706755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 dirty="0">
                      <a:solidFill>
                        <a:srgbClr val="00A1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总体较好，用户菜单栏色彩</a:t>
                  </a:r>
                  <a:endParaRPr lang="zh-CN" altLang="en-US" sz="1600" b="1" dirty="0">
                    <a:solidFill>
                      <a:srgbClr val="00A1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  <a:p>
                  <a:r>
                    <a:rPr lang="zh-CN" altLang="en-US" sz="1600" b="1" dirty="0">
                      <a:solidFill>
                        <a:srgbClr val="00A1FF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+mn-lt"/>
                    </a:rPr>
                    <a:t>有些单调</a:t>
                  </a:r>
                  <a:endParaRPr lang="zh-CN" altLang="en-US" sz="1600" b="1" dirty="0">
                    <a:solidFill>
                      <a:srgbClr val="00A1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endParaRPr>
                </a:p>
              </p:txBody>
            </p:sp>
          </p:grpSp>
        </p:grpSp>
        <p:cxnSp>
          <p:nvCxnSpPr>
            <p:cNvPr id="37" name="直接连接符 36"/>
            <p:cNvCxnSpPr/>
            <p:nvPr/>
          </p:nvCxnSpPr>
          <p:spPr>
            <a:xfrm>
              <a:off x="1307468" y="2710116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1" name="图片 8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pic>
        <p:nvPicPr>
          <p:cNvPr id="82" name="图片 8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  <p:grpSp>
        <p:nvGrpSpPr>
          <p:cNvPr id="83" name="组合 82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84" name="矩形 83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87" name="矩形 86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87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" name="矩形 88"/>
          <p:cNvSpPr/>
          <p:nvPr/>
        </p:nvSpPr>
        <p:spPr>
          <a:xfrm>
            <a:off x="2038985" y="374650"/>
            <a:ext cx="1586230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用户体验</a:t>
            </a:r>
            <a:endParaRPr lang="zh-CN" altLang="en-US" sz="24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 animBg="1"/>
      <p:bldP spid="56" grpId="0" animBg="1"/>
      <p:bldP spid="58" grpId="0" animBg="1"/>
      <p:bldP spid="60" grpId="0" animBg="1"/>
      <p:bldP spid="6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"/>
          <p:cNvSpPr/>
          <p:nvPr/>
        </p:nvSpPr>
        <p:spPr bwMode="auto">
          <a:xfrm>
            <a:off x="6965261" y="3052444"/>
            <a:ext cx="263546" cy="259177"/>
          </a:xfrm>
          <a:custGeom>
            <a:avLst/>
            <a:gdLst>
              <a:gd name="T0" fmla="*/ 85 w 98"/>
              <a:gd name="T1" fmla="*/ 35 h 96"/>
              <a:gd name="T2" fmla="*/ 83 w 98"/>
              <a:gd name="T3" fmla="*/ 31 h 96"/>
              <a:gd name="T4" fmla="*/ 87 w 98"/>
              <a:gd name="T5" fmla="*/ 17 h 96"/>
              <a:gd name="T6" fmla="*/ 80 w 98"/>
              <a:gd name="T7" fmla="*/ 10 h 96"/>
              <a:gd name="T8" fmla="*/ 79 w 98"/>
              <a:gd name="T9" fmla="*/ 9 h 96"/>
              <a:gd name="T10" fmla="*/ 78 w 98"/>
              <a:gd name="T11" fmla="*/ 9 h 96"/>
              <a:gd name="T12" fmla="*/ 65 w 98"/>
              <a:gd name="T13" fmla="*/ 14 h 96"/>
              <a:gd name="T14" fmla="*/ 61 w 98"/>
              <a:gd name="T15" fmla="*/ 13 h 96"/>
              <a:gd name="T16" fmla="*/ 54 w 98"/>
              <a:gd name="T17" fmla="*/ 0 h 96"/>
              <a:gd name="T18" fmla="*/ 44 w 98"/>
              <a:gd name="T19" fmla="*/ 0 h 96"/>
              <a:gd name="T20" fmla="*/ 37 w 98"/>
              <a:gd name="T21" fmla="*/ 13 h 96"/>
              <a:gd name="T22" fmla="*/ 33 w 98"/>
              <a:gd name="T23" fmla="*/ 14 h 96"/>
              <a:gd name="T24" fmla="*/ 20 w 98"/>
              <a:gd name="T25" fmla="*/ 10 h 96"/>
              <a:gd name="T26" fmla="*/ 19 w 98"/>
              <a:gd name="T27" fmla="*/ 10 h 96"/>
              <a:gd name="T28" fmla="*/ 11 w 98"/>
              <a:gd name="T29" fmla="*/ 17 h 96"/>
              <a:gd name="T30" fmla="*/ 15 w 98"/>
              <a:gd name="T31" fmla="*/ 32 h 96"/>
              <a:gd name="T32" fmla="*/ 13 w 98"/>
              <a:gd name="T33" fmla="*/ 36 h 96"/>
              <a:gd name="T34" fmla="*/ 0 w 98"/>
              <a:gd name="T35" fmla="*/ 43 h 96"/>
              <a:gd name="T36" fmla="*/ 0 w 98"/>
              <a:gd name="T37" fmla="*/ 53 h 96"/>
              <a:gd name="T38" fmla="*/ 14 w 98"/>
              <a:gd name="T39" fmla="*/ 60 h 96"/>
              <a:gd name="T40" fmla="*/ 15 w 98"/>
              <a:gd name="T41" fmla="*/ 64 h 96"/>
              <a:gd name="T42" fmla="*/ 11 w 98"/>
              <a:gd name="T43" fmla="*/ 78 h 96"/>
              <a:gd name="T44" fmla="*/ 18 w 98"/>
              <a:gd name="T45" fmla="*/ 85 h 96"/>
              <a:gd name="T46" fmla="*/ 19 w 98"/>
              <a:gd name="T47" fmla="*/ 86 h 96"/>
              <a:gd name="T48" fmla="*/ 20 w 98"/>
              <a:gd name="T49" fmla="*/ 86 h 96"/>
              <a:gd name="T50" fmla="*/ 33 w 98"/>
              <a:gd name="T51" fmla="*/ 81 h 96"/>
              <a:gd name="T52" fmla="*/ 37 w 98"/>
              <a:gd name="T53" fmla="*/ 82 h 96"/>
              <a:gd name="T54" fmla="*/ 44 w 98"/>
              <a:gd name="T55" fmla="*/ 96 h 96"/>
              <a:gd name="T56" fmla="*/ 54 w 98"/>
              <a:gd name="T57" fmla="*/ 96 h 96"/>
              <a:gd name="T58" fmla="*/ 61 w 98"/>
              <a:gd name="T59" fmla="*/ 82 h 96"/>
              <a:gd name="T60" fmla="*/ 66 w 98"/>
              <a:gd name="T61" fmla="*/ 81 h 96"/>
              <a:gd name="T62" fmla="*/ 79 w 98"/>
              <a:gd name="T63" fmla="*/ 86 h 96"/>
              <a:gd name="T64" fmla="*/ 80 w 98"/>
              <a:gd name="T65" fmla="*/ 86 h 96"/>
              <a:gd name="T66" fmla="*/ 87 w 98"/>
              <a:gd name="T67" fmla="*/ 78 h 96"/>
              <a:gd name="T68" fmla="*/ 83 w 98"/>
              <a:gd name="T69" fmla="*/ 64 h 96"/>
              <a:gd name="T70" fmla="*/ 85 w 98"/>
              <a:gd name="T71" fmla="*/ 60 h 96"/>
              <a:gd name="T72" fmla="*/ 98 w 98"/>
              <a:gd name="T73" fmla="*/ 52 h 96"/>
              <a:gd name="T74" fmla="*/ 98 w 98"/>
              <a:gd name="T75" fmla="*/ 42 h 96"/>
              <a:gd name="T76" fmla="*/ 85 w 98"/>
              <a:gd name="T77" fmla="*/ 35 h 96"/>
              <a:gd name="T78" fmla="*/ 49 w 98"/>
              <a:gd name="T79" fmla="*/ 64 h 96"/>
              <a:gd name="T80" fmla="*/ 32 w 98"/>
              <a:gd name="T81" fmla="*/ 48 h 96"/>
              <a:gd name="T82" fmla="*/ 49 w 98"/>
              <a:gd name="T83" fmla="*/ 31 h 96"/>
              <a:gd name="T84" fmla="*/ 66 w 98"/>
              <a:gd name="T85" fmla="*/ 48 h 96"/>
              <a:gd name="T86" fmla="*/ 49 w 98"/>
              <a:gd name="T87" fmla="*/ 64 h 96"/>
              <a:gd name="T88" fmla="*/ 49 w 98"/>
              <a:gd name="T89" fmla="*/ 64 h 96"/>
              <a:gd name="T90" fmla="*/ 49 w 98"/>
              <a:gd name="T91" fmla="*/ 64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8" h="96">
                <a:moveTo>
                  <a:pt x="85" y="35"/>
                </a:moveTo>
                <a:cubicBezTo>
                  <a:pt x="83" y="31"/>
                  <a:pt x="83" y="31"/>
                  <a:pt x="83" y="31"/>
                </a:cubicBezTo>
                <a:cubicBezTo>
                  <a:pt x="89" y="19"/>
                  <a:pt x="88" y="18"/>
                  <a:pt x="87" y="17"/>
                </a:cubicBezTo>
                <a:cubicBezTo>
                  <a:pt x="80" y="10"/>
                  <a:pt x="80" y="10"/>
                  <a:pt x="80" y="10"/>
                </a:cubicBezTo>
                <a:cubicBezTo>
                  <a:pt x="79" y="9"/>
                  <a:pt x="79" y="9"/>
                  <a:pt x="79" y="9"/>
                </a:cubicBez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7" y="9"/>
                  <a:pt x="65" y="14"/>
                </a:cubicBezTo>
                <a:cubicBezTo>
                  <a:pt x="61" y="13"/>
                  <a:pt x="61" y="13"/>
                  <a:pt x="61" y="13"/>
                </a:cubicBezTo>
                <a:cubicBezTo>
                  <a:pt x="56" y="0"/>
                  <a:pt x="56" y="0"/>
                  <a:pt x="54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2" y="0"/>
                  <a:pt x="42" y="0"/>
                  <a:pt x="37" y="13"/>
                </a:cubicBezTo>
                <a:cubicBezTo>
                  <a:pt x="33" y="14"/>
                  <a:pt x="33" y="14"/>
                  <a:pt x="33" y="14"/>
                </a:cubicBezTo>
                <a:cubicBezTo>
                  <a:pt x="25" y="11"/>
                  <a:pt x="21" y="10"/>
                  <a:pt x="20" y="10"/>
                </a:cubicBezTo>
                <a:cubicBezTo>
                  <a:pt x="19" y="10"/>
                  <a:pt x="19" y="10"/>
                  <a:pt x="19" y="10"/>
                </a:cubicBezTo>
                <a:cubicBezTo>
                  <a:pt x="11" y="17"/>
                  <a:pt x="11" y="17"/>
                  <a:pt x="11" y="17"/>
                </a:cubicBezTo>
                <a:cubicBezTo>
                  <a:pt x="10" y="18"/>
                  <a:pt x="9" y="19"/>
                  <a:pt x="15" y="32"/>
                </a:cubicBezTo>
                <a:cubicBezTo>
                  <a:pt x="13" y="36"/>
                  <a:pt x="13" y="36"/>
                  <a:pt x="13" y="36"/>
                </a:cubicBezTo>
                <a:cubicBezTo>
                  <a:pt x="0" y="41"/>
                  <a:pt x="0" y="41"/>
                  <a:pt x="0" y="43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54"/>
                  <a:pt x="0" y="55"/>
                  <a:pt x="14" y="60"/>
                </a:cubicBezTo>
                <a:cubicBezTo>
                  <a:pt x="15" y="64"/>
                  <a:pt x="15" y="64"/>
                  <a:pt x="15" y="64"/>
                </a:cubicBezTo>
                <a:cubicBezTo>
                  <a:pt x="9" y="77"/>
                  <a:pt x="10" y="77"/>
                  <a:pt x="11" y="78"/>
                </a:cubicBezTo>
                <a:cubicBezTo>
                  <a:pt x="18" y="85"/>
                  <a:pt x="18" y="85"/>
                  <a:pt x="18" y="85"/>
                </a:cubicBezTo>
                <a:cubicBezTo>
                  <a:pt x="19" y="86"/>
                  <a:pt x="19" y="86"/>
                  <a:pt x="19" y="86"/>
                </a:cubicBezTo>
                <a:cubicBezTo>
                  <a:pt x="20" y="86"/>
                  <a:pt x="20" y="86"/>
                  <a:pt x="20" y="86"/>
                </a:cubicBezTo>
                <a:cubicBezTo>
                  <a:pt x="20" y="86"/>
                  <a:pt x="22" y="86"/>
                  <a:pt x="33" y="81"/>
                </a:cubicBezTo>
                <a:cubicBezTo>
                  <a:pt x="37" y="82"/>
                  <a:pt x="37" y="82"/>
                  <a:pt x="37" y="82"/>
                </a:cubicBezTo>
                <a:cubicBezTo>
                  <a:pt x="42" y="96"/>
                  <a:pt x="43" y="96"/>
                  <a:pt x="44" y="96"/>
                </a:cubicBezTo>
                <a:cubicBezTo>
                  <a:pt x="54" y="96"/>
                  <a:pt x="54" y="96"/>
                  <a:pt x="54" y="96"/>
                </a:cubicBezTo>
                <a:cubicBezTo>
                  <a:pt x="56" y="96"/>
                  <a:pt x="57" y="96"/>
                  <a:pt x="61" y="82"/>
                </a:cubicBezTo>
                <a:cubicBezTo>
                  <a:pt x="66" y="81"/>
                  <a:pt x="66" y="81"/>
                  <a:pt x="66" y="81"/>
                </a:cubicBezTo>
                <a:cubicBezTo>
                  <a:pt x="73" y="84"/>
                  <a:pt x="77" y="86"/>
                  <a:pt x="79" y="86"/>
                </a:cubicBezTo>
                <a:cubicBezTo>
                  <a:pt x="80" y="86"/>
                  <a:pt x="80" y="86"/>
                  <a:pt x="80" y="86"/>
                </a:cubicBezTo>
                <a:cubicBezTo>
                  <a:pt x="87" y="78"/>
                  <a:pt x="87" y="78"/>
                  <a:pt x="87" y="78"/>
                </a:cubicBezTo>
                <a:cubicBezTo>
                  <a:pt x="89" y="77"/>
                  <a:pt x="89" y="76"/>
                  <a:pt x="83" y="64"/>
                </a:cubicBezTo>
                <a:cubicBezTo>
                  <a:pt x="85" y="60"/>
                  <a:pt x="85" y="60"/>
                  <a:pt x="85" y="60"/>
                </a:cubicBezTo>
                <a:cubicBezTo>
                  <a:pt x="98" y="55"/>
                  <a:pt x="98" y="54"/>
                  <a:pt x="98" y="52"/>
                </a:cubicBezTo>
                <a:cubicBezTo>
                  <a:pt x="98" y="42"/>
                  <a:pt x="98" y="42"/>
                  <a:pt x="98" y="42"/>
                </a:cubicBezTo>
                <a:cubicBezTo>
                  <a:pt x="98" y="41"/>
                  <a:pt x="98" y="40"/>
                  <a:pt x="85" y="35"/>
                </a:cubicBezTo>
                <a:close/>
                <a:moveTo>
                  <a:pt x="49" y="64"/>
                </a:moveTo>
                <a:cubicBezTo>
                  <a:pt x="40" y="64"/>
                  <a:pt x="32" y="57"/>
                  <a:pt x="32" y="48"/>
                </a:cubicBezTo>
                <a:cubicBezTo>
                  <a:pt x="32" y="38"/>
                  <a:pt x="40" y="31"/>
                  <a:pt x="49" y="31"/>
                </a:cubicBezTo>
                <a:cubicBezTo>
                  <a:pt x="58" y="31"/>
                  <a:pt x="66" y="38"/>
                  <a:pt x="66" y="48"/>
                </a:cubicBezTo>
                <a:cubicBezTo>
                  <a:pt x="66" y="57"/>
                  <a:pt x="58" y="64"/>
                  <a:pt x="49" y="64"/>
                </a:cubicBezTo>
                <a:close/>
                <a:moveTo>
                  <a:pt x="49" y="64"/>
                </a:moveTo>
                <a:cubicBezTo>
                  <a:pt x="49" y="64"/>
                  <a:pt x="49" y="64"/>
                  <a:pt x="49" y="64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44" name="Freeform: Shape 5"/>
          <p:cNvSpPr/>
          <p:nvPr/>
        </p:nvSpPr>
        <p:spPr bwMode="auto">
          <a:xfrm>
            <a:off x="7051169" y="2448182"/>
            <a:ext cx="91732" cy="91732"/>
          </a:xfrm>
          <a:custGeom>
            <a:avLst/>
            <a:gdLst>
              <a:gd name="T0" fmla="*/ 30 w 34"/>
              <a:gd name="T1" fmla="*/ 12 h 34"/>
              <a:gd name="T2" fmla="*/ 29 w 34"/>
              <a:gd name="T3" fmla="*/ 11 h 34"/>
              <a:gd name="T4" fmla="*/ 31 w 34"/>
              <a:gd name="T5" fmla="*/ 6 h 34"/>
              <a:gd name="T6" fmla="*/ 28 w 34"/>
              <a:gd name="T7" fmla="*/ 3 h 34"/>
              <a:gd name="T8" fmla="*/ 28 w 34"/>
              <a:gd name="T9" fmla="*/ 3 h 34"/>
              <a:gd name="T10" fmla="*/ 27 w 34"/>
              <a:gd name="T11" fmla="*/ 3 h 34"/>
              <a:gd name="T12" fmla="*/ 23 w 34"/>
              <a:gd name="T13" fmla="*/ 5 h 34"/>
              <a:gd name="T14" fmla="*/ 21 w 34"/>
              <a:gd name="T15" fmla="*/ 4 h 34"/>
              <a:gd name="T16" fmla="*/ 19 w 34"/>
              <a:gd name="T17" fmla="*/ 0 h 34"/>
              <a:gd name="T18" fmla="*/ 15 w 34"/>
              <a:gd name="T19" fmla="*/ 0 h 34"/>
              <a:gd name="T20" fmla="*/ 13 w 34"/>
              <a:gd name="T21" fmla="*/ 4 h 34"/>
              <a:gd name="T22" fmla="*/ 11 w 34"/>
              <a:gd name="T23" fmla="*/ 5 h 34"/>
              <a:gd name="T24" fmla="*/ 7 w 34"/>
              <a:gd name="T25" fmla="*/ 3 h 34"/>
              <a:gd name="T26" fmla="*/ 6 w 34"/>
              <a:gd name="T27" fmla="*/ 3 h 34"/>
              <a:gd name="T28" fmla="*/ 3 w 34"/>
              <a:gd name="T29" fmla="*/ 6 h 34"/>
              <a:gd name="T30" fmla="*/ 5 w 34"/>
              <a:gd name="T31" fmla="*/ 11 h 34"/>
              <a:gd name="T32" fmla="*/ 4 w 34"/>
              <a:gd name="T33" fmla="*/ 12 h 34"/>
              <a:gd name="T34" fmla="*/ 0 w 34"/>
              <a:gd name="T35" fmla="*/ 15 h 34"/>
              <a:gd name="T36" fmla="*/ 0 w 34"/>
              <a:gd name="T37" fmla="*/ 18 h 34"/>
              <a:gd name="T38" fmla="*/ 4 w 34"/>
              <a:gd name="T39" fmla="*/ 21 h 34"/>
              <a:gd name="T40" fmla="*/ 5 w 34"/>
              <a:gd name="T41" fmla="*/ 22 h 34"/>
              <a:gd name="T42" fmla="*/ 4 w 34"/>
              <a:gd name="T43" fmla="*/ 27 h 34"/>
              <a:gd name="T44" fmla="*/ 6 w 34"/>
              <a:gd name="T45" fmla="*/ 30 h 34"/>
              <a:gd name="T46" fmla="*/ 6 w 34"/>
              <a:gd name="T47" fmla="*/ 30 h 34"/>
              <a:gd name="T48" fmla="*/ 7 w 34"/>
              <a:gd name="T49" fmla="*/ 30 h 34"/>
              <a:gd name="T50" fmla="*/ 11 w 34"/>
              <a:gd name="T51" fmla="*/ 28 h 34"/>
              <a:gd name="T52" fmla="*/ 13 w 34"/>
              <a:gd name="T53" fmla="*/ 29 h 34"/>
              <a:gd name="T54" fmla="*/ 15 w 34"/>
              <a:gd name="T55" fmla="*/ 34 h 34"/>
              <a:gd name="T56" fmla="*/ 19 w 34"/>
              <a:gd name="T57" fmla="*/ 34 h 34"/>
              <a:gd name="T58" fmla="*/ 21 w 34"/>
              <a:gd name="T59" fmla="*/ 29 h 34"/>
              <a:gd name="T60" fmla="*/ 23 w 34"/>
              <a:gd name="T61" fmla="*/ 28 h 34"/>
              <a:gd name="T62" fmla="*/ 28 w 34"/>
              <a:gd name="T63" fmla="*/ 30 h 34"/>
              <a:gd name="T64" fmla="*/ 28 w 34"/>
              <a:gd name="T65" fmla="*/ 30 h 34"/>
              <a:gd name="T66" fmla="*/ 31 w 34"/>
              <a:gd name="T67" fmla="*/ 27 h 34"/>
              <a:gd name="T68" fmla="*/ 29 w 34"/>
              <a:gd name="T69" fmla="*/ 22 h 34"/>
              <a:gd name="T70" fmla="*/ 30 w 34"/>
              <a:gd name="T71" fmla="*/ 21 h 34"/>
              <a:gd name="T72" fmla="*/ 34 w 34"/>
              <a:gd name="T73" fmla="*/ 18 h 34"/>
              <a:gd name="T74" fmla="*/ 34 w 34"/>
              <a:gd name="T75" fmla="*/ 15 h 34"/>
              <a:gd name="T76" fmla="*/ 30 w 34"/>
              <a:gd name="T77" fmla="*/ 12 h 34"/>
              <a:gd name="T78" fmla="*/ 17 w 34"/>
              <a:gd name="T79" fmla="*/ 23 h 34"/>
              <a:gd name="T80" fmla="*/ 11 w 34"/>
              <a:gd name="T81" fmla="*/ 17 h 34"/>
              <a:gd name="T82" fmla="*/ 17 w 34"/>
              <a:gd name="T83" fmla="*/ 11 h 34"/>
              <a:gd name="T84" fmla="*/ 23 w 34"/>
              <a:gd name="T85" fmla="*/ 17 h 34"/>
              <a:gd name="T86" fmla="*/ 17 w 34"/>
              <a:gd name="T87" fmla="*/ 23 h 34"/>
              <a:gd name="T88" fmla="*/ 17 w 34"/>
              <a:gd name="T89" fmla="*/ 23 h 34"/>
              <a:gd name="T90" fmla="*/ 17 w 34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" h="34">
                <a:moveTo>
                  <a:pt x="30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6"/>
                  <a:pt x="31" y="6"/>
                  <a:pt x="31" y="6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3" y="5"/>
                </a:cubicBezTo>
                <a:cubicBezTo>
                  <a:pt x="21" y="4"/>
                  <a:pt x="21" y="4"/>
                  <a:pt x="21" y="4"/>
                </a:cubicBezTo>
                <a:cubicBezTo>
                  <a:pt x="20" y="0"/>
                  <a:pt x="19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4" y="0"/>
                  <a:pt x="13" y="4"/>
                </a:cubicBezTo>
                <a:cubicBezTo>
                  <a:pt x="11" y="5"/>
                  <a:pt x="11" y="5"/>
                  <a:pt x="11" y="5"/>
                </a:cubicBezTo>
                <a:cubicBezTo>
                  <a:pt x="9" y="4"/>
                  <a:pt x="7" y="3"/>
                  <a:pt x="7" y="3"/>
                </a:cubicBezTo>
                <a:cubicBezTo>
                  <a:pt x="6" y="3"/>
                  <a:pt x="6" y="3"/>
                  <a:pt x="6" y="3"/>
                </a:cubicBezTo>
                <a:cubicBezTo>
                  <a:pt x="3" y="6"/>
                  <a:pt x="3" y="6"/>
                  <a:pt x="3" y="6"/>
                </a:cubicBezTo>
                <a:cubicBezTo>
                  <a:pt x="3" y="6"/>
                  <a:pt x="3" y="6"/>
                  <a:pt x="5" y="11"/>
                </a:cubicBezTo>
                <a:cubicBezTo>
                  <a:pt x="4" y="12"/>
                  <a:pt x="4" y="12"/>
                  <a:pt x="4" y="12"/>
                </a:cubicBezTo>
                <a:cubicBezTo>
                  <a:pt x="0" y="14"/>
                  <a:pt x="0" y="14"/>
                  <a:pt x="0" y="1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9"/>
                  <a:pt x="0" y="19"/>
                  <a:pt x="4" y="21"/>
                </a:cubicBezTo>
                <a:cubicBezTo>
                  <a:pt x="5" y="22"/>
                  <a:pt x="5" y="22"/>
                  <a:pt x="5" y="22"/>
                </a:cubicBezTo>
                <a:cubicBezTo>
                  <a:pt x="3" y="27"/>
                  <a:pt x="3" y="27"/>
                  <a:pt x="4" y="27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11" y="28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5" y="34"/>
                  <a:pt x="15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1" y="29"/>
                </a:cubicBezTo>
                <a:cubicBezTo>
                  <a:pt x="23" y="28"/>
                  <a:pt x="23" y="28"/>
                  <a:pt x="23" y="28"/>
                </a:cubicBezTo>
                <a:cubicBezTo>
                  <a:pt x="26" y="29"/>
                  <a:pt x="27" y="30"/>
                  <a:pt x="28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1" y="27"/>
                  <a:pt x="31" y="27"/>
                  <a:pt x="31" y="27"/>
                </a:cubicBezTo>
                <a:cubicBezTo>
                  <a:pt x="31" y="27"/>
                  <a:pt x="31" y="27"/>
                  <a:pt x="29" y="22"/>
                </a:cubicBezTo>
                <a:cubicBezTo>
                  <a:pt x="30" y="21"/>
                  <a:pt x="30" y="21"/>
                  <a:pt x="30" y="21"/>
                </a:cubicBezTo>
                <a:cubicBezTo>
                  <a:pt x="34" y="19"/>
                  <a:pt x="34" y="19"/>
                  <a:pt x="34" y="18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4"/>
                  <a:pt x="34" y="14"/>
                  <a:pt x="30" y="12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3"/>
                  <a:pt x="14" y="11"/>
                  <a:pt x="17" y="11"/>
                </a:cubicBezTo>
                <a:cubicBezTo>
                  <a:pt x="20" y="11"/>
                  <a:pt x="23" y="13"/>
                  <a:pt x="23" y="17"/>
                </a:cubicBezTo>
                <a:cubicBezTo>
                  <a:pt x="23" y="20"/>
                  <a:pt x="20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45" name="Freeform: Shape 6"/>
          <p:cNvSpPr/>
          <p:nvPr/>
        </p:nvSpPr>
        <p:spPr bwMode="auto">
          <a:xfrm>
            <a:off x="7167653" y="2941784"/>
            <a:ext cx="94644" cy="91732"/>
          </a:xfrm>
          <a:custGeom>
            <a:avLst/>
            <a:gdLst>
              <a:gd name="T0" fmla="*/ 30 w 35"/>
              <a:gd name="T1" fmla="*/ 12 h 34"/>
              <a:gd name="T2" fmla="*/ 29 w 35"/>
              <a:gd name="T3" fmla="*/ 11 h 34"/>
              <a:gd name="T4" fmla="*/ 31 w 35"/>
              <a:gd name="T5" fmla="*/ 6 h 34"/>
              <a:gd name="T6" fmla="*/ 28 w 35"/>
              <a:gd name="T7" fmla="*/ 3 h 34"/>
              <a:gd name="T8" fmla="*/ 28 w 35"/>
              <a:gd name="T9" fmla="*/ 3 h 34"/>
              <a:gd name="T10" fmla="*/ 28 w 35"/>
              <a:gd name="T11" fmla="*/ 3 h 34"/>
              <a:gd name="T12" fmla="*/ 23 w 35"/>
              <a:gd name="T13" fmla="*/ 5 h 34"/>
              <a:gd name="T14" fmla="*/ 22 w 35"/>
              <a:gd name="T15" fmla="*/ 4 h 34"/>
              <a:gd name="T16" fmla="*/ 19 w 35"/>
              <a:gd name="T17" fmla="*/ 0 h 34"/>
              <a:gd name="T18" fmla="*/ 15 w 35"/>
              <a:gd name="T19" fmla="*/ 0 h 34"/>
              <a:gd name="T20" fmla="*/ 13 w 35"/>
              <a:gd name="T21" fmla="*/ 4 h 34"/>
              <a:gd name="T22" fmla="*/ 11 w 35"/>
              <a:gd name="T23" fmla="*/ 5 h 34"/>
              <a:gd name="T24" fmla="*/ 7 w 35"/>
              <a:gd name="T25" fmla="*/ 3 h 34"/>
              <a:gd name="T26" fmla="*/ 6 w 35"/>
              <a:gd name="T27" fmla="*/ 3 h 34"/>
              <a:gd name="T28" fmla="*/ 4 w 35"/>
              <a:gd name="T29" fmla="*/ 6 h 34"/>
              <a:gd name="T30" fmla="*/ 5 w 35"/>
              <a:gd name="T31" fmla="*/ 11 h 34"/>
              <a:gd name="T32" fmla="*/ 5 w 35"/>
              <a:gd name="T33" fmla="*/ 12 h 34"/>
              <a:gd name="T34" fmla="*/ 0 w 35"/>
              <a:gd name="T35" fmla="*/ 15 h 34"/>
              <a:gd name="T36" fmla="*/ 0 w 35"/>
              <a:gd name="T37" fmla="*/ 19 h 34"/>
              <a:gd name="T38" fmla="*/ 5 w 35"/>
              <a:gd name="T39" fmla="*/ 21 h 34"/>
              <a:gd name="T40" fmla="*/ 5 w 35"/>
              <a:gd name="T41" fmla="*/ 22 h 34"/>
              <a:gd name="T42" fmla="*/ 4 w 35"/>
              <a:gd name="T43" fmla="*/ 28 h 34"/>
              <a:gd name="T44" fmla="*/ 6 w 35"/>
              <a:gd name="T45" fmla="*/ 30 h 34"/>
              <a:gd name="T46" fmla="*/ 7 w 35"/>
              <a:gd name="T47" fmla="*/ 30 h 34"/>
              <a:gd name="T48" fmla="*/ 7 w 35"/>
              <a:gd name="T49" fmla="*/ 30 h 34"/>
              <a:gd name="T50" fmla="*/ 11 w 35"/>
              <a:gd name="T51" fmla="*/ 29 h 34"/>
              <a:gd name="T52" fmla="*/ 13 w 35"/>
              <a:gd name="T53" fmla="*/ 29 h 34"/>
              <a:gd name="T54" fmla="*/ 16 w 35"/>
              <a:gd name="T55" fmla="*/ 34 h 34"/>
              <a:gd name="T56" fmla="*/ 19 w 35"/>
              <a:gd name="T57" fmla="*/ 34 h 34"/>
              <a:gd name="T58" fmla="*/ 22 w 35"/>
              <a:gd name="T59" fmla="*/ 29 h 34"/>
              <a:gd name="T60" fmla="*/ 23 w 35"/>
              <a:gd name="T61" fmla="*/ 29 h 34"/>
              <a:gd name="T62" fmla="*/ 28 w 35"/>
              <a:gd name="T63" fmla="*/ 30 h 34"/>
              <a:gd name="T64" fmla="*/ 28 w 35"/>
              <a:gd name="T65" fmla="*/ 30 h 34"/>
              <a:gd name="T66" fmla="*/ 31 w 35"/>
              <a:gd name="T67" fmla="*/ 27 h 34"/>
              <a:gd name="T68" fmla="*/ 29 w 35"/>
              <a:gd name="T69" fmla="*/ 22 h 34"/>
              <a:gd name="T70" fmla="*/ 30 w 35"/>
              <a:gd name="T71" fmla="*/ 21 h 34"/>
              <a:gd name="T72" fmla="*/ 35 w 35"/>
              <a:gd name="T73" fmla="*/ 18 h 34"/>
              <a:gd name="T74" fmla="*/ 35 w 35"/>
              <a:gd name="T75" fmla="*/ 15 h 34"/>
              <a:gd name="T76" fmla="*/ 30 w 35"/>
              <a:gd name="T77" fmla="*/ 12 h 34"/>
              <a:gd name="T78" fmla="*/ 17 w 35"/>
              <a:gd name="T79" fmla="*/ 23 h 34"/>
              <a:gd name="T80" fmla="*/ 11 w 35"/>
              <a:gd name="T81" fmla="*/ 17 h 34"/>
              <a:gd name="T82" fmla="*/ 17 w 35"/>
              <a:gd name="T83" fmla="*/ 11 h 34"/>
              <a:gd name="T84" fmla="*/ 23 w 35"/>
              <a:gd name="T85" fmla="*/ 17 h 34"/>
              <a:gd name="T86" fmla="*/ 17 w 35"/>
              <a:gd name="T87" fmla="*/ 23 h 34"/>
              <a:gd name="T88" fmla="*/ 17 w 35"/>
              <a:gd name="T89" fmla="*/ 23 h 34"/>
              <a:gd name="T90" fmla="*/ 17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6"/>
                  <a:pt x="31" y="6"/>
                  <a:pt x="31" y="6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7" y="3"/>
                  <a:pt x="27" y="3"/>
                  <a:pt x="23" y="5"/>
                </a:cubicBezTo>
                <a:cubicBezTo>
                  <a:pt x="22" y="4"/>
                  <a:pt x="22" y="4"/>
                  <a:pt x="22" y="4"/>
                </a:cubicBezTo>
                <a:cubicBezTo>
                  <a:pt x="20" y="0"/>
                  <a:pt x="20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5" y="0"/>
                  <a:pt x="13" y="4"/>
                </a:cubicBezTo>
                <a:cubicBezTo>
                  <a:pt x="11" y="5"/>
                  <a:pt x="11" y="5"/>
                  <a:pt x="11" y="5"/>
                </a:cubicBezTo>
                <a:cubicBezTo>
                  <a:pt x="9" y="4"/>
                  <a:pt x="7" y="3"/>
                  <a:pt x="7" y="3"/>
                </a:cubicBezTo>
                <a:cubicBezTo>
                  <a:pt x="6" y="3"/>
                  <a:pt x="6" y="3"/>
                  <a:pt x="6" y="3"/>
                </a:cubicBezTo>
                <a:cubicBezTo>
                  <a:pt x="4" y="6"/>
                  <a:pt x="4" y="6"/>
                  <a:pt x="4" y="6"/>
                </a:cubicBezTo>
                <a:cubicBezTo>
                  <a:pt x="3" y="6"/>
                  <a:pt x="3" y="7"/>
                  <a:pt x="5" y="11"/>
                </a:cubicBezTo>
                <a:cubicBezTo>
                  <a:pt x="5" y="12"/>
                  <a:pt x="5" y="12"/>
                  <a:pt x="5" y="12"/>
                </a:cubicBezTo>
                <a:cubicBezTo>
                  <a:pt x="0" y="14"/>
                  <a:pt x="0" y="14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0" y="19"/>
                  <a:pt x="5" y="21"/>
                </a:cubicBezTo>
                <a:cubicBezTo>
                  <a:pt x="5" y="22"/>
                  <a:pt x="5" y="22"/>
                  <a:pt x="5" y="22"/>
                </a:cubicBezTo>
                <a:cubicBezTo>
                  <a:pt x="3" y="27"/>
                  <a:pt x="3" y="27"/>
                  <a:pt x="4" y="28"/>
                </a:cubicBezTo>
                <a:cubicBezTo>
                  <a:pt x="6" y="30"/>
                  <a:pt x="6" y="30"/>
                  <a:pt x="6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8" y="30"/>
                  <a:pt x="11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5" y="34"/>
                  <a:pt x="16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0"/>
                  <a:pt x="28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1" y="27"/>
                  <a:pt x="31" y="27"/>
                  <a:pt x="31" y="27"/>
                </a:cubicBezTo>
                <a:cubicBezTo>
                  <a:pt x="31" y="27"/>
                  <a:pt x="31" y="27"/>
                  <a:pt x="29" y="22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19"/>
                  <a:pt x="35" y="19"/>
                  <a:pt x="35" y="18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4"/>
                  <a:pt x="35" y="14"/>
                  <a:pt x="30" y="12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3"/>
                  <a:pt x="14" y="11"/>
                  <a:pt x="17" y="11"/>
                </a:cubicBezTo>
                <a:cubicBezTo>
                  <a:pt x="21" y="11"/>
                  <a:pt x="23" y="13"/>
                  <a:pt x="23" y="17"/>
                </a:cubicBezTo>
                <a:cubicBezTo>
                  <a:pt x="23" y="20"/>
                  <a:pt x="21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46" name="Freeform: Shape 7"/>
          <p:cNvSpPr/>
          <p:nvPr/>
        </p:nvSpPr>
        <p:spPr bwMode="auto">
          <a:xfrm>
            <a:off x="7073009" y="3349478"/>
            <a:ext cx="94644" cy="91732"/>
          </a:xfrm>
          <a:custGeom>
            <a:avLst/>
            <a:gdLst>
              <a:gd name="T0" fmla="*/ 30 w 35"/>
              <a:gd name="T1" fmla="*/ 12 h 34"/>
              <a:gd name="T2" fmla="*/ 30 w 35"/>
              <a:gd name="T3" fmla="*/ 11 h 34"/>
              <a:gd name="T4" fmla="*/ 31 w 35"/>
              <a:gd name="T5" fmla="*/ 6 h 34"/>
              <a:gd name="T6" fmla="*/ 28 w 35"/>
              <a:gd name="T7" fmla="*/ 3 h 34"/>
              <a:gd name="T8" fmla="*/ 28 w 35"/>
              <a:gd name="T9" fmla="*/ 3 h 34"/>
              <a:gd name="T10" fmla="*/ 28 w 35"/>
              <a:gd name="T11" fmla="*/ 3 h 34"/>
              <a:gd name="T12" fmla="*/ 23 w 35"/>
              <a:gd name="T13" fmla="*/ 5 h 34"/>
              <a:gd name="T14" fmla="*/ 22 w 35"/>
              <a:gd name="T15" fmla="*/ 4 h 34"/>
              <a:gd name="T16" fmla="*/ 19 w 35"/>
              <a:gd name="T17" fmla="*/ 0 h 34"/>
              <a:gd name="T18" fmla="*/ 16 w 35"/>
              <a:gd name="T19" fmla="*/ 0 h 34"/>
              <a:gd name="T20" fmla="*/ 13 w 35"/>
              <a:gd name="T21" fmla="*/ 4 h 34"/>
              <a:gd name="T22" fmla="*/ 12 w 35"/>
              <a:gd name="T23" fmla="*/ 5 h 34"/>
              <a:gd name="T24" fmla="*/ 7 w 35"/>
              <a:gd name="T25" fmla="*/ 3 h 34"/>
              <a:gd name="T26" fmla="*/ 7 w 35"/>
              <a:gd name="T27" fmla="*/ 3 h 34"/>
              <a:gd name="T28" fmla="*/ 4 w 35"/>
              <a:gd name="T29" fmla="*/ 6 h 34"/>
              <a:gd name="T30" fmla="*/ 6 w 35"/>
              <a:gd name="T31" fmla="*/ 11 h 34"/>
              <a:gd name="T32" fmla="*/ 5 w 35"/>
              <a:gd name="T33" fmla="*/ 12 h 34"/>
              <a:gd name="T34" fmla="*/ 0 w 35"/>
              <a:gd name="T35" fmla="*/ 15 h 34"/>
              <a:gd name="T36" fmla="*/ 0 w 35"/>
              <a:gd name="T37" fmla="*/ 19 h 34"/>
              <a:gd name="T38" fmla="*/ 5 w 35"/>
              <a:gd name="T39" fmla="*/ 21 h 34"/>
              <a:gd name="T40" fmla="*/ 6 w 35"/>
              <a:gd name="T41" fmla="*/ 22 h 34"/>
              <a:gd name="T42" fmla="*/ 4 w 35"/>
              <a:gd name="T43" fmla="*/ 27 h 34"/>
              <a:gd name="T44" fmla="*/ 7 w 35"/>
              <a:gd name="T45" fmla="*/ 30 h 34"/>
              <a:gd name="T46" fmla="*/ 7 w 35"/>
              <a:gd name="T47" fmla="*/ 30 h 34"/>
              <a:gd name="T48" fmla="*/ 7 w 35"/>
              <a:gd name="T49" fmla="*/ 30 h 34"/>
              <a:gd name="T50" fmla="*/ 12 w 35"/>
              <a:gd name="T51" fmla="*/ 28 h 34"/>
              <a:gd name="T52" fmla="*/ 13 w 35"/>
              <a:gd name="T53" fmla="*/ 29 h 34"/>
              <a:gd name="T54" fmla="*/ 16 w 35"/>
              <a:gd name="T55" fmla="*/ 34 h 34"/>
              <a:gd name="T56" fmla="*/ 19 w 35"/>
              <a:gd name="T57" fmla="*/ 34 h 34"/>
              <a:gd name="T58" fmla="*/ 22 w 35"/>
              <a:gd name="T59" fmla="*/ 29 h 34"/>
              <a:gd name="T60" fmla="*/ 23 w 35"/>
              <a:gd name="T61" fmla="*/ 28 h 34"/>
              <a:gd name="T62" fmla="*/ 28 w 35"/>
              <a:gd name="T63" fmla="*/ 30 h 34"/>
              <a:gd name="T64" fmla="*/ 28 w 35"/>
              <a:gd name="T65" fmla="*/ 30 h 34"/>
              <a:gd name="T66" fmla="*/ 31 w 35"/>
              <a:gd name="T67" fmla="*/ 27 h 34"/>
              <a:gd name="T68" fmla="*/ 30 w 35"/>
              <a:gd name="T69" fmla="*/ 22 h 34"/>
              <a:gd name="T70" fmla="*/ 30 w 35"/>
              <a:gd name="T71" fmla="*/ 21 h 34"/>
              <a:gd name="T72" fmla="*/ 35 w 35"/>
              <a:gd name="T73" fmla="*/ 18 h 34"/>
              <a:gd name="T74" fmla="*/ 35 w 35"/>
              <a:gd name="T75" fmla="*/ 15 h 34"/>
              <a:gd name="T76" fmla="*/ 30 w 35"/>
              <a:gd name="T77" fmla="*/ 12 h 34"/>
              <a:gd name="T78" fmla="*/ 18 w 35"/>
              <a:gd name="T79" fmla="*/ 23 h 34"/>
              <a:gd name="T80" fmla="*/ 12 w 35"/>
              <a:gd name="T81" fmla="*/ 17 h 34"/>
              <a:gd name="T82" fmla="*/ 18 w 35"/>
              <a:gd name="T83" fmla="*/ 11 h 34"/>
              <a:gd name="T84" fmla="*/ 24 w 35"/>
              <a:gd name="T85" fmla="*/ 17 h 34"/>
              <a:gd name="T86" fmla="*/ 18 w 35"/>
              <a:gd name="T87" fmla="*/ 23 h 34"/>
              <a:gd name="T88" fmla="*/ 18 w 35"/>
              <a:gd name="T89" fmla="*/ 23 h 34"/>
              <a:gd name="T90" fmla="*/ 18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2"/>
                </a:moveTo>
                <a:cubicBezTo>
                  <a:pt x="30" y="11"/>
                  <a:pt x="30" y="11"/>
                  <a:pt x="30" y="11"/>
                </a:cubicBezTo>
                <a:cubicBezTo>
                  <a:pt x="32" y="6"/>
                  <a:pt x="31" y="6"/>
                  <a:pt x="31" y="6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7" y="3"/>
                  <a:pt x="23" y="5"/>
                </a:cubicBezTo>
                <a:cubicBezTo>
                  <a:pt x="22" y="4"/>
                  <a:pt x="22" y="4"/>
                  <a:pt x="22" y="4"/>
                </a:cubicBezTo>
                <a:cubicBezTo>
                  <a:pt x="20" y="0"/>
                  <a:pt x="20" y="0"/>
                  <a:pt x="1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5" y="0"/>
                  <a:pt x="13" y="4"/>
                </a:cubicBezTo>
                <a:cubicBezTo>
                  <a:pt x="12" y="5"/>
                  <a:pt x="12" y="5"/>
                  <a:pt x="12" y="5"/>
                </a:cubicBezTo>
                <a:cubicBezTo>
                  <a:pt x="9" y="4"/>
                  <a:pt x="8" y="3"/>
                  <a:pt x="7" y="3"/>
                </a:cubicBezTo>
                <a:cubicBezTo>
                  <a:pt x="7" y="3"/>
                  <a:pt x="7" y="3"/>
                  <a:pt x="7" y="3"/>
                </a:cubicBezTo>
                <a:cubicBezTo>
                  <a:pt x="4" y="6"/>
                  <a:pt x="4" y="6"/>
                  <a:pt x="4" y="6"/>
                </a:cubicBezTo>
                <a:cubicBezTo>
                  <a:pt x="4" y="6"/>
                  <a:pt x="3" y="6"/>
                  <a:pt x="6" y="11"/>
                </a:cubicBezTo>
                <a:cubicBezTo>
                  <a:pt x="5" y="12"/>
                  <a:pt x="5" y="12"/>
                  <a:pt x="5" y="12"/>
                </a:cubicBezTo>
                <a:cubicBezTo>
                  <a:pt x="0" y="14"/>
                  <a:pt x="0" y="14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0" y="19"/>
                  <a:pt x="5" y="21"/>
                </a:cubicBezTo>
                <a:cubicBezTo>
                  <a:pt x="6" y="22"/>
                  <a:pt x="6" y="22"/>
                  <a:pt x="6" y="22"/>
                </a:cubicBezTo>
                <a:cubicBezTo>
                  <a:pt x="4" y="27"/>
                  <a:pt x="4" y="27"/>
                  <a:pt x="4" y="27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8" y="30"/>
                  <a:pt x="12" y="28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5" y="34"/>
                  <a:pt x="16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29"/>
                </a:cubicBezTo>
                <a:cubicBezTo>
                  <a:pt x="23" y="28"/>
                  <a:pt x="23" y="28"/>
                  <a:pt x="23" y="28"/>
                </a:cubicBezTo>
                <a:cubicBezTo>
                  <a:pt x="26" y="30"/>
                  <a:pt x="28" y="30"/>
                  <a:pt x="28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1" y="27"/>
                  <a:pt x="31" y="27"/>
                  <a:pt x="31" y="27"/>
                </a:cubicBezTo>
                <a:cubicBezTo>
                  <a:pt x="32" y="27"/>
                  <a:pt x="32" y="27"/>
                  <a:pt x="30" y="22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19"/>
                  <a:pt x="35" y="19"/>
                  <a:pt x="35" y="18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4"/>
                  <a:pt x="35" y="14"/>
                  <a:pt x="30" y="12"/>
                </a:cubicBezTo>
                <a:close/>
                <a:moveTo>
                  <a:pt x="18" y="23"/>
                </a:moveTo>
                <a:cubicBezTo>
                  <a:pt x="14" y="23"/>
                  <a:pt x="12" y="20"/>
                  <a:pt x="12" y="17"/>
                </a:cubicBezTo>
                <a:cubicBezTo>
                  <a:pt x="12" y="13"/>
                  <a:pt x="14" y="11"/>
                  <a:pt x="18" y="11"/>
                </a:cubicBezTo>
                <a:cubicBezTo>
                  <a:pt x="21" y="11"/>
                  <a:pt x="24" y="13"/>
                  <a:pt x="24" y="17"/>
                </a:cubicBezTo>
                <a:cubicBezTo>
                  <a:pt x="24" y="20"/>
                  <a:pt x="21" y="23"/>
                  <a:pt x="18" y="23"/>
                </a:cubicBezTo>
                <a:close/>
                <a:moveTo>
                  <a:pt x="18" y="23"/>
                </a:moveTo>
                <a:cubicBezTo>
                  <a:pt x="18" y="23"/>
                  <a:pt x="18" y="23"/>
                  <a:pt x="18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47" name="Freeform: Shape 8"/>
          <p:cNvSpPr/>
          <p:nvPr/>
        </p:nvSpPr>
        <p:spPr bwMode="auto">
          <a:xfrm>
            <a:off x="6943421" y="3611567"/>
            <a:ext cx="94644" cy="91732"/>
          </a:xfrm>
          <a:custGeom>
            <a:avLst/>
            <a:gdLst>
              <a:gd name="T0" fmla="*/ 30 w 35"/>
              <a:gd name="T1" fmla="*/ 12 h 34"/>
              <a:gd name="T2" fmla="*/ 30 w 35"/>
              <a:gd name="T3" fmla="*/ 11 h 34"/>
              <a:gd name="T4" fmla="*/ 31 w 35"/>
              <a:gd name="T5" fmla="*/ 6 h 34"/>
              <a:gd name="T6" fmla="*/ 29 w 35"/>
              <a:gd name="T7" fmla="*/ 3 h 34"/>
              <a:gd name="T8" fmla="*/ 28 w 35"/>
              <a:gd name="T9" fmla="*/ 3 h 34"/>
              <a:gd name="T10" fmla="*/ 28 w 35"/>
              <a:gd name="T11" fmla="*/ 3 h 34"/>
              <a:gd name="T12" fmla="*/ 24 w 35"/>
              <a:gd name="T13" fmla="*/ 5 h 34"/>
              <a:gd name="T14" fmla="*/ 22 w 35"/>
              <a:gd name="T15" fmla="*/ 4 h 34"/>
              <a:gd name="T16" fmla="*/ 20 w 35"/>
              <a:gd name="T17" fmla="*/ 0 h 34"/>
              <a:gd name="T18" fmla="*/ 16 w 35"/>
              <a:gd name="T19" fmla="*/ 0 h 34"/>
              <a:gd name="T20" fmla="*/ 13 w 35"/>
              <a:gd name="T21" fmla="*/ 4 h 34"/>
              <a:gd name="T22" fmla="*/ 12 w 35"/>
              <a:gd name="T23" fmla="*/ 5 h 34"/>
              <a:gd name="T24" fmla="*/ 7 w 35"/>
              <a:gd name="T25" fmla="*/ 3 h 34"/>
              <a:gd name="T26" fmla="*/ 7 w 35"/>
              <a:gd name="T27" fmla="*/ 3 h 34"/>
              <a:gd name="T28" fmla="*/ 4 w 35"/>
              <a:gd name="T29" fmla="*/ 6 h 34"/>
              <a:gd name="T30" fmla="*/ 6 w 35"/>
              <a:gd name="T31" fmla="*/ 11 h 34"/>
              <a:gd name="T32" fmla="*/ 5 w 35"/>
              <a:gd name="T33" fmla="*/ 12 h 34"/>
              <a:gd name="T34" fmla="*/ 0 w 35"/>
              <a:gd name="T35" fmla="*/ 15 h 34"/>
              <a:gd name="T36" fmla="*/ 0 w 35"/>
              <a:gd name="T37" fmla="*/ 18 h 34"/>
              <a:gd name="T38" fmla="*/ 5 w 35"/>
              <a:gd name="T39" fmla="*/ 21 h 34"/>
              <a:gd name="T40" fmla="*/ 6 w 35"/>
              <a:gd name="T41" fmla="*/ 22 h 34"/>
              <a:gd name="T42" fmla="*/ 4 w 35"/>
              <a:gd name="T43" fmla="*/ 27 h 34"/>
              <a:gd name="T44" fmla="*/ 7 w 35"/>
              <a:gd name="T45" fmla="*/ 30 h 34"/>
              <a:gd name="T46" fmla="*/ 7 w 35"/>
              <a:gd name="T47" fmla="*/ 30 h 34"/>
              <a:gd name="T48" fmla="*/ 7 w 35"/>
              <a:gd name="T49" fmla="*/ 30 h 34"/>
              <a:gd name="T50" fmla="*/ 12 w 35"/>
              <a:gd name="T51" fmla="*/ 28 h 34"/>
              <a:gd name="T52" fmla="*/ 13 w 35"/>
              <a:gd name="T53" fmla="*/ 29 h 34"/>
              <a:gd name="T54" fmla="*/ 16 w 35"/>
              <a:gd name="T55" fmla="*/ 34 h 34"/>
              <a:gd name="T56" fmla="*/ 20 w 35"/>
              <a:gd name="T57" fmla="*/ 34 h 34"/>
              <a:gd name="T58" fmla="*/ 22 w 35"/>
              <a:gd name="T59" fmla="*/ 29 h 34"/>
              <a:gd name="T60" fmla="*/ 24 w 35"/>
              <a:gd name="T61" fmla="*/ 28 h 34"/>
              <a:gd name="T62" fmla="*/ 28 w 35"/>
              <a:gd name="T63" fmla="*/ 30 h 34"/>
              <a:gd name="T64" fmla="*/ 29 w 35"/>
              <a:gd name="T65" fmla="*/ 30 h 34"/>
              <a:gd name="T66" fmla="*/ 31 w 35"/>
              <a:gd name="T67" fmla="*/ 27 h 34"/>
              <a:gd name="T68" fmla="*/ 30 w 35"/>
              <a:gd name="T69" fmla="*/ 22 h 34"/>
              <a:gd name="T70" fmla="*/ 30 w 35"/>
              <a:gd name="T71" fmla="*/ 21 h 34"/>
              <a:gd name="T72" fmla="*/ 35 w 35"/>
              <a:gd name="T73" fmla="*/ 18 h 34"/>
              <a:gd name="T74" fmla="*/ 35 w 35"/>
              <a:gd name="T75" fmla="*/ 15 h 34"/>
              <a:gd name="T76" fmla="*/ 30 w 35"/>
              <a:gd name="T77" fmla="*/ 12 h 34"/>
              <a:gd name="T78" fmla="*/ 18 w 35"/>
              <a:gd name="T79" fmla="*/ 22 h 34"/>
              <a:gd name="T80" fmla="*/ 12 w 35"/>
              <a:gd name="T81" fmla="*/ 17 h 34"/>
              <a:gd name="T82" fmla="*/ 18 w 35"/>
              <a:gd name="T83" fmla="*/ 11 h 34"/>
              <a:gd name="T84" fmla="*/ 24 w 35"/>
              <a:gd name="T85" fmla="*/ 17 h 34"/>
              <a:gd name="T86" fmla="*/ 18 w 35"/>
              <a:gd name="T87" fmla="*/ 22 h 34"/>
              <a:gd name="T88" fmla="*/ 18 w 35"/>
              <a:gd name="T89" fmla="*/ 22 h 34"/>
              <a:gd name="T90" fmla="*/ 18 w 35"/>
              <a:gd name="T91" fmla="*/ 22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2"/>
                </a:moveTo>
                <a:cubicBezTo>
                  <a:pt x="30" y="11"/>
                  <a:pt x="30" y="11"/>
                  <a:pt x="30" y="11"/>
                </a:cubicBezTo>
                <a:cubicBezTo>
                  <a:pt x="32" y="6"/>
                  <a:pt x="32" y="6"/>
                  <a:pt x="31" y="6"/>
                </a:cubicBezTo>
                <a:cubicBezTo>
                  <a:pt x="29" y="3"/>
                  <a:pt x="29" y="3"/>
                  <a:pt x="29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4" y="5"/>
                </a:cubicBezTo>
                <a:cubicBezTo>
                  <a:pt x="22" y="4"/>
                  <a:pt x="22" y="4"/>
                  <a:pt x="22" y="4"/>
                </a:cubicBezTo>
                <a:cubicBezTo>
                  <a:pt x="20" y="0"/>
                  <a:pt x="20" y="0"/>
                  <a:pt x="20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5" y="0"/>
                  <a:pt x="13" y="4"/>
                </a:cubicBezTo>
                <a:cubicBezTo>
                  <a:pt x="12" y="5"/>
                  <a:pt x="12" y="5"/>
                  <a:pt x="12" y="5"/>
                </a:cubicBezTo>
                <a:cubicBezTo>
                  <a:pt x="9" y="4"/>
                  <a:pt x="8" y="3"/>
                  <a:pt x="7" y="3"/>
                </a:cubicBezTo>
                <a:cubicBezTo>
                  <a:pt x="7" y="3"/>
                  <a:pt x="7" y="3"/>
                  <a:pt x="7" y="3"/>
                </a:cubicBezTo>
                <a:cubicBezTo>
                  <a:pt x="4" y="6"/>
                  <a:pt x="4" y="6"/>
                  <a:pt x="4" y="6"/>
                </a:cubicBezTo>
                <a:cubicBezTo>
                  <a:pt x="4" y="6"/>
                  <a:pt x="4" y="6"/>
                  <a:pt x="6" y="11"/>
                </a:cubicBezTo>
                <a:cubicBezTo>
                  <a:pt x="5" y="12"/>
                  <a:pt x="5" y="12"/>
                  <a:pt x="5" y="12"/>
                </a:cubicBezTo>
                <a:cubicBezTo>
                  <a:pt x="0" y="14"/>
                  <a:pt x="0" y="14"/>
                  <a:pt x="0" y="1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9"/>
                  <a:pt x="0" y="19"/>
                  <a:pt x="5" y="21"/>
                </a:cubicBezTo>
                <a:cubicBezTo>
                  <a:pt x="6" y="22"/>
                  <a:pt x="6" y="22"/>
                  <a:pt x="6" y="22"/>
                </a:cubicBezTo>
                <a:cubicBezTo>
                  <a:pt x="4" y="27"/>
                  <a:pt x="4" y="27"/>
                  <a:pt x="4" y="27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8" y="30"/>
                  <a:pt x="8" y="30"/>
                  <a:pt x="12" y="28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6" y="34"/>
                  <a:pt x="16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2" y="29"/>
                </a:cubicBezTo>
                <a:cubicBezTo>
                  <a:pt x="24" y="28"/>
                  <a:pt x="24" y="28"/>
                  <a:pt x="24" y="28"/>
                </a:cubicBezTo>
                <a:cubicBezTo>
                  <a:pt x="26" y="29"/>
                  <a:pt x="28" y="30"/>
                  <a:pt x="28" y="30"/>
                </a:cubicBezTo>
                <a:cubicBezTo>
                  <a:pt x="29" y="30"/>
                  <a:pt x="29" y="30"/>
                  <a:pt x="29" y="30"/>
                </a:cubicBezTo>
                <a:cubicBezTo>
                  <a:pt x="31" y="27"/>
                  <a:pt x="31" y="27"/>
                  <a:pt x="31" y="27"/>
                </a:cubicBezTo>
                <a:cubicBezTo>
                  <a:pt x="32" y="27"/>
                  <a:pt x="32" y="27"/>
                  <a:pt x="30" y="22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19"/>
                  <a:pt x="35" y="19"/>
                  <a:pt x="35" y="18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4"/>
                  <a:pt x="35" y="14"/>
                  <a:pt x="30" y="12"/>
                </a:cubicBezTo>
                <a:close/>
                <a:moveTo>
                  <a:pt x="18" y="22"/>
                </a:moveTo>
                <a:cubicBezTo>
                  <a:pt x="14" y="22"/>
                  <a:pt x="12" y="20"/>
                  <a:pt x="12" y="17"/>
                </a:cubicBezTo>
                <a:cubicBezTo>
                  <a:pt x="12" y="13"/>
                  <a:pt x="14" y="11"/>
                  <a:pt x="18" y="11"/>
                </a:cubicBezTo>
                <a:cubicBezTo>
                  <a:pt x="21" y="11"/>
                  <a:pt x="24" y="13"/>
                  <a:pt x="24" y="17"/>
                </a:cubicBezTo>
                <a:cubicBezTo>
                  <a:pt x="24" y="20"/>
                  <a:pt x="21" y="22"/>
                  <a:pt x="18" y="22"/>
                </a:cubicBezTo>
                <a:close/>
                <a:moveTo>
                  <a:pt x="18" y="22"/>
                </a:moveTo>
                <a:cubicBezTo>
                  <a:pt x="18" y="22"/>
                  <a:pt x="18" y="22"/>
                  <a:pt x="18" y="22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48" name="Freeform: Shape 9"/>
          <p:cNvSpPr/>
          <p:nvPr/>
        </p:nvSpPr>
        <p:spPr bwMode="auto">
          <a:xfrm>
            <a:off x="5953305" y="2931591"/>
            <a:ext cx="1084760" cy="1062917"/>
          </a:xfrm>
          <a:custGeom>
            <a:avLst/>
            <a:gdLst>
              <a:gd name="T0" fmla="*/ 347 w 402"/>
              <a:gd name="T1" fmla="*/ 147 h 394"/>
              <a:gd name="T2" fmla="*/ 340 w 402"/>
              <a:gd name="T3" fmla="*/ 131 h 394"/>
              <a:gd name="T4" fmla="*/ 358 w 402"/>
              <a:gd name="T5" fmla="*/ 72 h 394"/>
              <a:gd name="T6" fmla="*/ 328 w 402"/>
              <a:gd name="T7" fmla="*/ 42 h 394"/>
              <a:gd name="T8" fmla="*/ 325 w 402"/>
              <a:gd name="T9" fmla="*/ 40 h 394"/>
              <a:gd name="T10" fmla="*/ 321 w 402"/>
              <a:gd name="T11" fmla="*/ 40 h 394"/>
              <a:gd name="T12" fmla="*/ 268 w 402"/>
              <a:gd name="T13" fmla="*/ 61 h 394"/>
              <a:gd name="T14" fmla="*/ 252 w 402"/>
              <a:gd name="T15" fmla="*/ 54 h 394"/>
              <a:gd name="T16" fmla="*/ 221 w 402"/>
              <a:gd name="T17" fmla="*/ 0 h 394"/>
              <a:gd name="T18" fmla="*/ 179 w 402"/>
              <a:gd name="T19" fmla="*/ 0 h 394"/>
              <a:gd name="T20" fmla="*/ 150 w 402"/>
              <a:gd name="T21" fmla="*/ 54 h 394"/>
              <a:gd name="T22" fmla="*/ 134 w 402"/>
              <a:gd name="T23" fmla="*/ 61 h 394"/>
              <a:gd name="T24" fmla="*/ 80 w 402"/>
              <a:gd name="T25" fmla="*/ 41 h 394"/>
              <a:gd name="T26" fmla="*/ 76 w 402"/>
              <a:gd name="T27" fmla="*/ 41 h 394"/>
              <a:gd name="T28" fmla="*/ 44 w 402"/>
              <a:gd name="T29" fmla="*/ 73 h 394"/>
              <a:gd name="T30" fmla="*/ 62 w 402"/>
              <a:gd name="T31" fmla="*/ 131 h 394"/>
              <a:gd name="T32" fmla="*/ 55 w 402"/>
              <a:gd name="T33" fmla="*/ 147 h 394"/>
              <a:gd name="T34" fmla="*/ 0 w 402"/>
              <a:gd name="T35" fmla="*/ 177 h 394"/>
              <a:gd name="T36" fmla="*/ 0 w 402"/>
              <a:gd name="T37" fmla="*/ 219 h 394"/>
              <a:gd name="T38" fmla="*/ 55 w 402"/>
              <a:gd name="T39" fmla="*/ 247 h 394"/>
              <a:gd name="T40" fmla="*/ 62 w 402"/>
              <a:gd name="T41" fmla="*/ 263 h 394"/>
              <a:gd name="T42" fmla="*/ 45 w 402"/>
              <a:gd name="T43" fmla="*/ 322 h 394"/>
              <a:gd name="T44" fmla="*/ 75 w 402"/>
              <a:gd name="T45" fmla="*/ 352 h 394"/>
              <a:gd name="T46" fmla="*/ 78 w 402"/>
              <a:gd name="T47" fmla="*/ 354 h 394"/>
              <a:gd name="T48" fmla="*/ 81 w 402"/>
              <a:gd name="T49" fmla="*/ 354 h 394"/>
              <a:gd name="T50" fmla="*/ 134 w 402"/>
              <a:gd name="T51" fmla="*/ 334 h 394"/>
              <a:gd name="T52" fmla="*/ 151 w 402"/>
              <a:gd name="T53" fmla="*/ 340 h 394"/>
              <a:gd name="T54" fmla="*/ 181 w 402"/>
              <a:gd name="T55" fmla="*/ 394 h 394"/>
              <a:gd name="T56" fmla="*/ 223 w 402"/>
              <a:gd name="T57" fmla="*/ 394 h 394"/>
              <a:gd name="T58" fmla="*/ 252 w 402"/>
              <a:gd name="T59" fmla="*/ 340 h 394"/>
              <a:gd name="T60" fmla="*/ 269 w 402"/>
              <a:gd name="T61" fmla="*/ 333 h 394"/>
              <a:gd name="T62" fmla="*/ 322 w 402"/>
              <a:gd name="T63" fmla="*/ 353 h 394"/>
              <a:gd name="T64" fmla="*/ 326 w 402"/>
              <a:gd name="T65" fmla="*/ 353 h 394"/>
              <a:gd name="T66" fmla="*/ 359 w 402"/>
              <a:gd name="T67" fmla="*/ 321 h 394"/>
              <a:gd name="T68" fmla="*/ 340 w 402"/>
              <a:gd name="T69" fmla="*/ 263 h 394"/>
              <a:gd name="T70" fmla="*/ 347 w 402"/>
              <a:gd name="T71" fmla="*/ 247 h 394"/>
              <a:gd name="T72" fmla="*/ 402 w 402"/>
              <a:gd name="T73" fmla="*/ 217 h 394"/>
              <a:gd name="T74" fmla="*/ 402 w 402"/>
              <a:gd name="T75" fmla="*/ 175 h 394"/>
              <a:gd name="T76" fmla="*/ 347 w 402"/>
              <a:gd name="T77" fmla="*/ 147 h 394"/>
              <a:gd name="T78" fmla="*/ 201 w 402"/>
              <a:gd name="T79" fmla="*/ 266 h 394"/>
              <a:gd name="T80" fmla="*/ 131 w 402"/>
              <a:gd name="T81" fmla="*/ 197 h 394"/>
              <a:gd name="T82" fmla="*/ 201 w 402"/>
              <a:gd name="T83" fmla="*/ 128 h 394"/>
              <a:gd name="T84" fmla="*/ 271 w 402"/>
              <a:gd name="T85" fmla="*/ 197 h 394"/>
              <a:gd name="T86" fmla="*/ 201 w 402"/>
              <a:gd name="T87" fmla="*/ 266 h 394"/>
              <a:gd name="T88" fmla="*/ 201 w 402"/>
              <a:gd name="T89" fmla="*/ 266 h 394"/>
              <a:gd name="T90" fmla="*/ 201 w 402"/>
              <a:gd name="T91" fmla="*/ 266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02" h="394">
                <a:moveTo>
                  <a:pt x="347" y="147"/>
                </a:moveTo>
                <a:cubicBezTo>
                  <a:pt x="340" y="131"/>
                  <a:pt x="340" y="131"/>
                  <a:pt x="340" y="131"/>
                </a:cubicBezTo>
                <a:cubicBezTo>
                  <a:pt x="364" y="78"/>
                  <a:pt x="362" y="76"/>
                  <a:pt x="358" y="72"/>
                </a:cubicBezTo>
                <a:cubicBezTo>
                  <a:pt x="328" y="42"/>
                  <a:pt x="328" y="42"/>
                  <a:pt x="328" y="42"/>
                </a:cubicBezTo>
                <a:cubicBezTo>
                  <a:pt x="325" y="40"/>
                  <a:pt x="325" y="40"/>
                  <a:pt x="325" y="40"/>
                </a:cubicBezTo>
                <a:cubicBezTo>
                  <a:pt x="321" y="40"/>
                  <a:pt x="321" y="40"/>
                  <a:pt x="321" y="40"/>
                </a:cubicBezTo>
                <a:cubicBezTo>
                  <a:pt x="319" y="40"/>
                  <a:pt x="314" y="40"/>
                  <a:pt x="268" y="61"/>
                </a:cubicBezTo>
                <a:cubicBezTo>
                  <a:pt x="252" y="54"/>
                  <a:pt x="252" y="54"/>
                  <a:pt x="252" y="54"/>
                </a:cubicBezTo>
                <a:cubicBezTo>
                  <a:pt x="230" y="0"/>
                  <a:pt x="228" y="0"/>
                  <a:pt x="221" y="0"/>
                </a:cubicBezTo>
                <a:cubicBezTo>
                  <a:pt x="179" y="0"/>
                  <a:pt x="179" y="0"/>
                  <a:pt x="179" y="0"/>
                </a:cubicBezTo>
                <a:cubicBezTo>
                  <a:pt x="173" y="0"/>
                  <a:pt x="170" y="0"/>
                  <a:pt x="150" y="54"/>
                </a:cubicBezTo>
                <a:cubicBezTo>
                  <a:pt x="134" y="61"/>
                  <a:pt x="134" y="61"/>
                  <a:pt x="134" y="61"/>
                </a:cubicBezTo>
                <a:cubicBezTo>
                  <a:pt x="103" y="48"/>
                  <a:pt x="85" y="41"/>
                  <a:pt x="80" y="41"/>
                </a:cubicBezTo>
                <a:cubicBezTo>
                  <a:pt x="76" y="41"/>
                  <a:pt x="76" y="41"/>
                  <a:pt x="76" y="41"/>
                </a:cubicBezTo>
                <a:cubicBezTo>
                  <a:pt x="44" y="73"/>
                  <a:pt x="44" y="73"/>
                  <a:pt x="44" y="73"/>
                </a:cubicBezTo>
                <a:cubicBezTo>
                  <a:pt x="39" y="77"/>
                  <a:pt x="37" y="79"/>
                  <a:pt x="62" y="131"/>
                </a:cubicBezTo>
                <a:cubicBezTo>
                  <a:pt x="55" y="147"/>
                  <a:pt x="55" y="147"/>
                  <a:pt x="55" y="147"/>
                </a:cubicBezTo>
                <a:cubicBezTo>
                  <a:pt x="0" y="169"/>
                  <a:pt x="0" y="171"/>
                  <a:pt x="0" y="177"/>
                </a:cubicBezTo>
                <a:cubicBezTo>
                  <a:pt x="0" y="219"/>
                  <a:pt x="0" y="219"/>
                  <a:pt x="0" y="219"/>
                </a:cubicBezTo>
                <a:cubicBezTo>
                  <a:pt x="0" y="225"/>
                  <a:pt x="0" y="227"/>
                  <a:pt x="55" y="247"/>
                </a:cubicBezTo>
                <a:cubicBezTo>
                  <a:pt x="62" y="263"/>
                  <a:pt x="62" y="263"/>
                  <a:pt x="62" y="263"/>
                </a:cubicBezTo>
                <a:cubicBezTo>
                  <a:pt x="39" y="316"/>
                  <a:pt x="40" y="318"/>
                  <a:pt x="45" y="322"/>
                </a:cubicBezTo>
                <a:cubicBezTo>
                  <a:pt x="75" y="352"/>
                  <a:pt x="75" y="352"/>
                  <a:pt x="75" y="352"/>
                </a:cubicBezTo>
                <a:cubicBezTo>
                  <a:pt x="78" y="354"/>
                  <a:pt x="78" y="354"/>
                  <a:pt x="78" y="354"/>
                </a:cubicBezTo>
                <a:cubicBezTo>
                  <a:pt x="81" y="354"/>
                  <a:pt x="81" y="354"/>
                  <a:pt x="81" y="354"/>
                </a:cubicBezTo>
                <a:cubicBezTo>
                  <a:pt x="83" y="354"/>
                  <a:pt x="88" y="354"/>
                  <a:pt x="134" y="334"/>
                </a:cubicBezTo>
                <a:cubicBezTo>
                  <a:pt x="151" y="340"/>
                  <a:pt x="151" y="340"/>
                  <a:pt x="151" y="340"/>
                </a:cubicBezTo>
                <a:cubicBezTo>
                  <a:pt x="172" y="394"/>
                  <a:pt x="175" y="394"/>
                  <a:pt x="181" y="394"/>
                </a:cubicBezTo>
                <a:cubicBezTo>
                  <a:pt x="223" y="394"/>
                  <a:pt x="223" y="394"/>
                  <a:pt x="223" y="394"/>
                </a:cubicBezTo>
                <a:cubicBezTo>
                  <a:pt x="230" y="394"/>
                  <a:pt x="232" y="394"/>
                  <a:pt x="252" y="340"/>
                </a:cubicBezTo>
                <a:cubicBezTo>
                  <a:pt x="269" y="333"/>
                  <a:pt x="269" y="333"/>
                  <a:pt x="269" y="333"/>
                </a:cubicBezTo>
                <a:cubicBezTo>
                  <a:pt x="300" y="346"/>
                  <a:pt x="318" y="353"/>
                  <a:pt x="322" y="353"/>
                </a:cubicBezTo>
                <a:cubicBezTo>
                  <a:pt x="326" y="353"/>
                  <a:pt x="326" y="353"/>
                  <a:pt x="326" y="353"/>
                </a:cubicBezTo>
                <a:cubicBezTo>
                  <a:pt x="359" y="321"/>
                  <a:pt x="359" y="321"/>
                  <a:pt x="359" y="321"/>
                </a:cubicBezTo>
                <a:cubicBezTo>
                  <a:pt x="364" y="316"/>
                  <a:pt x="365" y="315"/>
                  <a:pt x="340" y="263"/>
                </a:cubicBezTo>
                <a:cubicBezTo>
                  <a:pt x="347" y="247"/>
                  <a:pt x="347" y="247"/>
                  <a:pt x="347" y="247"/>
                </a:cubicBezTo>
                <a:cubicBezTo>
                  <a:pt x="402" y="225"/>
                  <a:pt x="402" y="223"/>
                  <a:pt x="402" y="217"/>
                </a:cubicBezTo>
                <a:cubicBezTo>
                  <a:pt x="402" y="175"/>
                  <a:pt x="402" y="175"/>
                  <a:pt x="402" y="175"/>
                </a:cubicBezTo>
                <a:cubicBezTo>
                  <a:pt x="402" y="169"/>
                  <a:pt x="402" y="167"/>
                  <a:pt x="347" y="147"/>
                </a:cubicBezTo>
                <a:close/>
                <a:moveTo>
                  <a:pt x="201" y="266"/>
                </a:moveTo>
                <a:cubicBezTo>
                  <a:pt x="162" y="266"/>
                  <a:pt x="131" y="235"/>
                  <a:pt x="131" y="197"/>
                </a:cubicBezTo>
                <a:cubicBezTo>
                  <a:pt x="131" y="159"/>
                  <a:pt x="162" y="128"/>
                  <a:pt x="201" y="128"/>
                </a:cubicBezTo>
                <a:cubicBezTo>
                  <a:pt x="240" y="128"/>
                  <a:pt x="271" y="159"/>
                  <a:pt x="271" y="197"/>
                </a:cubicBezTo>
                <a:cubicBezTo>
                  <a:pt x="271" y="235"/>
                  <a:pt x="240" y="266"/>
                  <a:pt x="201" y="266"/>
                </a:cubicBezTo>
                <a:close/>
                <a:moveTo>
                  <a:pt x="201" y="266"/>
                </a:moveTo>
                <a:cubicBezTo>
                  <a:pt x="201" y="266"/>
                  <a:pt x="201" y="266"/>
                  <a:pt x="201" y="266"/>
                </a:cubicBezTo>
              </a:path>
            </a:pathLst>
          </a:custGeom>
          <a:solidFill>
            <a:srgbClr val="00A1FF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49" name="Freeform: Shape 10"/>
          <p:cNvSpPr/>
          <p:nvPr/>
        </p:nvSpPr>
        <p:spPr bwMode="auto">
          <a:xfrm>
            <a:off x="5726161" y="1817713"/>
            <a:ext cx="1084760" cy="1062917"/>
          </a:xfrm>
          <a:custGeom>
            <a:avLst/>
            <a:gdLst>
              <a:gd name="T0" fmla="*/ 347 w 402"/>
              <a:gd name="T1" fmla="*/ 146 h 394"/>
              <a:gd name="T2" fmla="*/ 340 w 402"/>
              <a:gd name="T3" fmla="*/ 130 h 394"/>
              <a:gd name="T4" fmla="*/ 357 w 402"/>
              <a:gd name="T5" fmla="*/ 71 h 394"/>
              <a:gd name="T6" fmla="*/ 327 w 402"/>
              <a:gd name="T7" fmla="*/ 42 h 394"/>
              <a:gd name="T8" fmla="*/ 325 w 402"/>
              <a:gd name="T9" fmla="*/ 39 h 394"/>
              <a:gd name="T10" fmla="*/ 321 w 402"/>
              <a:gd name="T11" fmla="*/ 39 h 394"/>
              <a:gd name="T12" fmla="*/ 268 w 402"/>
              <a:gd name="T13" fmla="*/ 60 h 394"/>
              <a:gd name="T14" fmla="*/ 251 w 402"/>
              <a:gd name="T15" fmla="*/ 53 h 394"/>
              <a:gd name="T16" fmla="*/ 221 w 402"/>
              <a:gd name="T17" fmla="*/ 0 h 394"/>
              <a:gd name="T18" fmla="*/ 179 w 402"/>
              <a:gd name="T19" fmla="*/ 0 h 394"/>
              <a:gd name="T20" fmla="*/ 150 w 402"/>
              <a:gd name="T21" fmla="*/ 53 h 394"/>
              <a:gd name="T22" fmla="*/ 133 w 402"/>
              <a:gd name="T23" fmla="*/ 60 h 394"/>
              <a:gd name="T24" fmla="*/ 80 w 402"/>
              <a:gd name="T25" fmla="*/ 41 h 394"/>
              <a:gd name="T26" fmla="*/ 76 w 402"/>
              <a:gd name="T27" fmla="*/ 41 h 394"/>
              <a:gd name="T28" fmla="*/ 44 w 402"/>
              <a:gd name="T29" fmla="*/ 72 h 394"/>
              <a:gd name="T30" fmla="*/ 62 w 402"/>
              <a:gd name="T31" fmla="*/ 131 h 394"/>
              <a:gd name="T32" fmla="*/ 55 w 402"/>
              <a:gd name="T33" fmla="*/ 147 h 394"/>
              <a:gd name="T34" fmla="*/ 0 w 402"/>
              <a:gd name="T35" fmla="*/ 177 h 394"/>
              <a:gd name="T36" fmla="*/ 0 w 402"/>
              <a:gd name="T37" fmla="*/ 218 h 394"/>
              <a:gd name="T38" fmla="*/ 55 w 402"/>
              <a:gd name="T39" fmla="*/ 247 h 394"/>
              <a:gd name="T40" fmla="*/ 62 w 402"/>
              <a:gd name="T41" fmla="*/ 263 h 394"/>
              <a:gd name="T42" fmla="*/ 45 w 402"/>
              <a:gd name="T43" fmla="*/ 322 h 394"/>
              <a:gd name="T44" fmla="*/ 75 w 402"/>
              <a:gd name="T45" fmla="*/ 351 h 394"/>
              <a:gd name="T46" fmla="*/ 77 w 402"/>
              <a:gd name="T47" fmla="*/ 354 h 394"/>
              <a:gd name="T48" fmla="*/ 81 w 402"/>
              <a:gd name="T49" fmla="*/ 354 h 394"/>
              <a:gd name="T50" fmla="*/ 134 w 402"/>
              <a:gd name="T51" fmla="*/ 333 h 394"/>
              <a:gd name="T52" fmla="*/ 151 w 402"/>
              <a:gd name="T53" fmla="*/ 340 h 394"/>
              <a:gd name="T54" fmla="*/ 181 w 402"/>
              <a:gd name="T55" fmla="*/ 394 h 394"/>
              <a:gd name="T56" fmla="*/ 223 w 402"/>
              <a:gd name="T57" fmla="*/ 394 h 394"/>
              <a:gd name="T58" fmla="*/ 252 w 402"/>
              <a:gd name="T59" fmla="*/ 340 h 394"/>
              <a:gd name="T60" fmla="*/ 269 w 402"/>
              <a:gd name="T61" fmla="*/ 333 h 394"/>
              <a:gd name="T62" fmla="*/ 322 w 402"/>
              <a:gd name="T63" fmla="*/ 352 h 394"/>
              <a:gd name="T64" fmla="*/ 326 w 402"/>
              <a:gd name="T65" fmla="*/ 352 h 394"/>
              <a:gd name="T66" fmla="*/ 359 w 402"/>
              <a:gd name="T67" fmla="*/ 321 h 394"/>
              <a:gd name="T68" fmla="*/ 340 w 402"/>
              <a:gd name="T69" fmla="*/ 262 h 394"/>
              <a:gd name="T70" fmla="*/ 347 w 402"/>
              <a:gd name="T71" fmla="*/ 246 h 394"/>
              <a:gd name="T72" fmla="*/ 402 w 402"/>
              <a:gd name="T73" fmla="*/ 216 h 394"/>
              <a:gd name="T74" fmla="*/ 402 w 402"/>
              <a:gd name="T75" fmla="*/ 175 h 394"/>
              <a:gd name="T76" fmla="*/ 347 w 402"/>
              <a:gd name="T77" fmla="*/ 146 h 394"/>
              <a:gd name="T78" fmla="*/ 201 w 402"/>
              <a:gd name="T79" fmla="*/ 265 h 394"/>
              <a:gd name="T80" fmla="*/ 131 w 402"/>
              <a:gd name="T81" fmla="*/ 196 h 394"/>
              <a:gd name="T82" fmla="*/ 201 w 402"/>
              <a:gd name="T83" fmla="*/ 128 h 394"/>
              <a:gd name="T84" fmla="*/ 271 w 402"/>
              <a:gd name="T85" fmla="*/ 196 h 394"/>
              <a:gd name="T86" fmla="*/ 201 w 402"/>
              <a:gd name="T87" fmla="*/ 265 h 394"/>
              <a:gd name="T88" fmla="*/ 201 w 402"/>
              <a:gd name="T89" fmla="*/ 265 h 394"/>
              <a:gd name="T90" fmla="*/ 201 w 402"/>
              <a:gd name="T91" fmla="*/ 265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02" h="394">
                <a:moveTo>
                  <a:pt x="347" y="146"/>
                </a:moveTo>
                <a:cubicBezTo>
                  <a:pt x="340" y="130"/>
                  <a:pt x="340" y="130"/>
                  <a:pt x="340" y="130"/>
                </a:cubicBezTo>
                <a:cubicBezTo>
                  <a:pt x="364" y="77"/>
                  <a:pt x="362" y="76"/>
                  <a:pt x="357" y="71"/>
                </a:cubicBezTo>
                <a:cubicBezTo>
                  <a:pt x="327" y="42"/>
                  <a:pt x="327" y="42"/>
                  <a:pt x="327" y="42"/>
                </a:cubicBezTo>
                <a:cubicBezTo>
                  <a:pt x="325" y="39"/>
                  <a:pt x="325" y="39"/>
                  <a:pt x="325" y="39"/>
                </a:cubicBezTo>
                <a:cubicBezTo>
                  <a:pt x="321" y="39"/>
                  <a:pt x="321" y="39"/>
                  <a:pt x="321" y="39"/>
                </a:cubicBezTo>
                <a:cubicBezTo>
                  <a:pt x="319" y="39"/>
                  <a:pt x="314" y="39"/>
                  <a:pt x="268" y="60"/>
                </a:cubicBezTo>
                <a:cubicBezTo>
                  <a:pt x="251" y="53"/>
                  <a:pt x="251" y="53"/>
                  <a:pt x="251" y="53"/>
                </a:cubicBezTo>
                <a:cubicBezTo>
                  <a:pt x="230" y="0"/>
                  <a:pt x="228" y="0"/>
                  <a:pt x="221" y="0"/>
                </a:cubicBezTo>
                <a:cubicBezTo>
                  <a:pt x="179" y="0"/>
                  <a:pt x="179" y="0"/>
                  <a:pt x="179" y="0"/>
                </a:cubicBezTo>
                <a:cubicBezTo>
                  <a:pt x="173" y="0"/>
                  <a:pt x="170" y="0"/>
                  <a:pt x="150" y="53"/>
                </a:cubicBezTo>
                <a:cubicBezTo>
                  <a:pt x="133" y="60"/>
                  <a:pt x="133" y="60"/>
                  <a:pt x="133" y="60"/>
                </a:cubicBezTo>
                <a:cubicBezTo>
                  <a:pt x="103" y="47"/>
                  <a:pt x="85" y="41"/>
                  <a:pt x="80" y="41"/>
                </a:cubicBezTo>
                <a:cubicBezTo>
                  <a:pt x="76" y="41"/>
                  <a:pt x="76" y="41"/>
                  <a:pt x="76" y="41"/>
                </a:cubicBezTo>
                <a:cubicBezTo>
                  <a:pt x="44" y="72"/>
                  <a:pt x="44" y="72"/>
                  <a:pt x="44" y="72"/>
                </a:cubicBezTo>
                <a:cubicBezTo>
                  <a:pt x="39" y="77"/>
                  <a:pt x="37" y="79"/>
                  <a:pt x="62" y="131"/>
                </a:cubicBezTo>
                <a:cubicBezTo>
                  <a:pt x="55" y="147"/>
                  <a:pt x="55" y="147"/>
                  <a:pt x="55" y="147"/>
                </a:cubicBezTo>
                <a:cubicBezTo>
                  <a:pt x="0" y="168"/>
                  <a:pt x="0" y="170"/>
                  <a:pt x="0" y="177"/>
                </a:cubicBezTo>
                <a:cubicBezTo>
                  <a:pt x="0" y="218"/>
                  <a:pt x="0" y="218"/>
                  <a:pt x="0" y="218"/>
                </a:cubicBezTo>
                <a:cubicBezTo>
                  <a:pt x="0" y="225"/>
                  <a:pt x="0" y="227"/>
                  <a:pt x="55" y="247"/>
                </a:cubicBezTo>
                <a:cubicBezTo>
                  <a:pt x="62" y="263"/>
                  <a:pt x="62" y="263"/>
                  <a:pt x="62" y="263"/>
                </a:cubicBezTo>
                <a:cubicBezTo>
                  <a:pt x="38" y="316"/>
                  <a:pt x="40" y="317"/>
                  <a:pt x="45" y="322"/>
                </a:cubicBezTo>
                <a:cubicBezTo>
                  <a:pt x="75" y="351"/>
                  <a:pt x="75" y="351"/>
                  <a:pt x="75" y="351"/>
                </a:cubicBezTo>
                <a:cubicBezTo>
                  <a:pt x="77" y="354"/>
                  <a:pt x="77" y="354"/>
                  <a:pt x="77" y="354"/>
                </a:cubicBezTo>
                <a:cubicBezTo>
                  <a:pt x="81" y="354"/>
                  <a:pt x="81" y="354"/>
                  <a:pt x="81" y="354"/>
                </a:cubicBezTo>
                <a:cubicBezTo>
                  <a:pt x="83" y="354"/>
                  <a:pt x="88" y="354"/>
                  <a:pt x="134" y="333"/>
                </a:cubicBezTo>
                <a:cubicBezTo>
                  <a:pt x="151" y="340"/>
                  <a:pt x="151" y="340"/>
                  <a:pt x="151" y="340"/>
                </a:cubicBezTo>
                <a:cubicBezTo>
                  <a:pt x="172" y="394"/>
                  <a:pt x="174" y="394"/>
                  <a:pt x="181" y="394"/>
                </a:cubicBezTo>
                <a:cubicBezTo>
                  <a:pt x="223" y="394"/>
                  <a:pt x="223" y="394"/>
                  <a:pt x="223" y="394"/>
                </a:cubicBezTo>
                <a:cubicBezTo>
                  <a:pt x="230" y="394"/>
                  <a:pt x="232" y="394"/>
                  <a:pt x="252" y="340"/>
                </a:cubicBezTo>
                <a:cubicBezTo>
                  <a:pt x="269" y="333"/>
                  <a:pt x="269" y="333"/>
                  <a:pt x="269" y="333"/>
                </a:cubicBezTo>
                <a:cubicBezTo>
                  <a:pt x="299" y="346"/>
                  <a:pt x="317" y="352"/>
                  <a:pt x="322" y="352"/>
                </a:cubicBezTo>
                <a:cubicBezTo>
                  <a:pt x="326" y="352"/>
                  <a:pt x="326" y="352"/>
                  <a:pt x="326" y="352"/>
                </a:cubicBezTo>
                <a:cubicBezTo>
                  <a:pt x="359" y="321"/>
                  <a:pt x="359" y="321"/>
                  <a:pt x="359" y="321"/>
                </a:cubicBezTo>
                <a:cubicBezTo>
                  <a:pt x="363" y="316"/>
                  <a:pt x="365" y="314"/>
                  <a:pt x="340" y="262"/>
                </a:cubicBezTo>
                <a:cubicBezTo>
                  <a:pt x="347" y="246"/>
                  <a:pt x="347" y="246"/>
                  <a:pt x="347" y="246"/>
                </a:cubicBezTo>
                <a:cubicBezTo>
                  <a:pt x="402" y="225"/>
                  <a:pt x="402" y="223"/>
                  <a:pt x="402" y="216"/>
                </a:cubicBezTo>
                <a:cubicBezTo>
                  <a:pt x="402" y="175"/>
                  <a:pt x="402" y="175"/>
                  <a:pt x="402" y="175"/>
                </a:cubicBezTo>
                <a:cubicBezTo>
                  <a:pt x="402" y="168"/>
                  <a:pt x="402" y="166"/>
                  <a:pt x="347" y="146"/>
                </a:cubicBezTo>
                <a:close/>
                <a:moveTo>
                  <a:pt x="201" y="265"/>
                </a:moveTo>
                <a:cubicBezTo>
                  <a:pt x="162" y="265"/>
                  <a:pt x="131" y="235"/>
                  <a:pt x="131" y="196"/>
                </a:cubicBezTo>
                <a:cubicBezTo>
                  <a:pt x="131" y="158"/>
                  <a:pt x="162" y="128"/>
                  <a:pt x="201" y="128"/>
                </a:cubicBezTo>
                <a:cubicBezTo>
                  <a:pt x="240" y="128"/>
                  <a:pt x="271" y="158"/>
                  <a:pt x="271" y="196"/>
                </a:cubicBezTo>
                <a:cubicBezTo>
                  <a:pt x="271" y="235"/>
                  <a:pt x="240" y="265"/>
                  <a:pt x="201" y="265"/>
                </a:cubicBezTo>
                <a:close/>
                <a:moveTo>
                  <a:pt x="201" y="265"/>
                </a:moveTo>
                <a:cubicBezTo>
                  <a:pt x="201" y="265"/>
                  <a:pt x="201" y="265"/>
                  <a:pt x="201" y="265"/>
                </a:cubicBez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0" name="Freeform: Shape 11"/>
          <p:cNvSpPr/>
          <p:nvPr/>
        </p:nvSpPr>
        <p:spPr bwMode="auto">
          <a:xfrm>
            <a:off x="4964645" y="2631645"/>
            <a:ext cx="990116" cy="971186"/>
          </a:xfrm>
          <a:custGeom>
            <a:avLst/>
            <a:gdLst>
              <a:gd name="T0" fmla="*/ 317 w 367"/>
              <a:gd name="T1" fmla="*/ 134 h 360"/>
              <a:gd name="T2" fmla="*/ 310 w 367"/>
              <a:gd name="T3" fmla="*/ 120 h 360"/>
              <a:gd name="T4" fmla="*/ 326 w 367"/>
              <a:gd name="T5" fmla="*/ 66 h 360"/>
              <a:gd name="T6" fmla="*/ 299 w 367"/>
              <a:gd name="T7" fmla="*/ 39 h 360"/>
              <a:gd name="T8" fmla="*/ 296 w 367"/>
              <a:gd name="T9" fmla="*/ 37 h 360"/>
              <a:gd name="T10" fmla="*/ 293 w 367"/>
              <a:gd name="T11" fmla="*/ 37 h 360"/>
              <a:gd name="T12" fmla="*/ 245 w 367"/>
              <a:gd name="T13" fmla="*/ 55 h 360"/>
              <a:gd name="T14" fmla="*/ 229 w 367"/>
              <a:gd name="T15" fmla="*/ 49 h 360"/>
              <a:gd name="T16" fmla="*/ 202 w 367"/>
              <a:gd name="T17" fmla="*/ 0 h 360"/>
              <a:gd name="T18" fmla="*/ 163 w 367"/>
              <a:gd name="T19" fmla="*/ 0 h 360"/>
              <a:gd name="T20" fmla="*/ 137 w 367"/>
              <a:gd name="T21" fmla="*/ 49 h 360"/>
              <a:gd name="T22" fmla="*/ 122 w 367"/>
              <a:gd name="T23" fmla="*/ 56 h 360"/>
              <a:gd name="T24" fmla="*/ 73 w 367"/>
              <a:gd name="T25" fmla="*/ 38 h 360"/>
              <a:gd name="T26" fmla="*/ 69 w 367"/>
              <a:gd name="T27" fmla="*/ 38 h 360"/>
              <a:gd name="T28" fmla="*/ 40 w 367"/>
              <a:gd name="T29" fmla="*/ 67 h 360"/>
              <a:gd name="T30" fmla="*/ 56 w 367"/>
              <a:gd name="T31" fmla="*/ 120 h 360"/>
              <a:gd name="T32" fmla="*/ 50 w 367"/>
              <a:gd name="T33" fmla="*/ 135 h 360"/>
              <a:gd name="T34" fmla="*/ 0 w 367"/>
              <a:gd name="T35" fmla="*/ 162 h 360"/>
              <a:gd name="T36" fmla="*/ 0 w 367"/>
              <a:gd name="T37" fmla="*/ 200 h 360"/>
              <a:gd name="T38" fmla="*/ 50 w 367"/>
              <a:gd name="T39" fmla="*/ 226 h 360"/>
              <a:gd name="T40" fmla="*/ 56 w 367"/>
              <a:gd name="T41" fmla="*/ 241 h 360"/>
              <a:gd name="T42" fmla="*/ 41 w 367"/>
              <a:gd name="T43" fmla="*/ 295 h 360"/>
              <a:gd name="T44" fmla="*/ 68 w 367"/>
              <a:gd name="T45" fmla="*/ 321 h 360"/>
              <a:gd name="T46" fmla="*/ 71 w 367"/>
              <a:gd name="T47" fmla="*/ 324 h 360"/>
              <a:gd name="T48" fmla="*/ 74 w 367"/>
              <a:gd name="T49" fmla="*/ 324 h 360"/>
              <a:gd name="T50" fmla="*/ 122 w 367"/>
              <a:gd name="T51" fmla="*/ 305 h 360"/>
              <a:gd name="T52" fmla="*/ 137 w 367"/>
              <a:gd name="T53" fmla="*/ 311 h 360"/>
              <a:gd name="T54" fmla="*/ 165 w 367"/>
              <a:gd name="T55" fmla="*/ 360 h 360"/>
              <a:gd name="T56" fmla="*/ 203 w 367"/>
              <a:gd name="T57" fmla="*/ 360 h 360"/>
              <a:gd name="T58" fmla="*/ 230 w 367"/>
              <a:gd name="T59" fmla="*/ 311 h 360"/>
              <a:gd name="T60" fmla="*/ 245 w 367"/>
              <a:gd name="T61" fmla="*/ 305 h 360"/>
              <a:gd name="T62" fmla="*/ 294 w 367"/>
              <a:gd name="T63" fmla="*/ 323 h 360"/>
              <a:gd name="T64" fmla="*/ 298 w 367"/>
              <a:gd name="T65" fmla="*/ 322 h 360"/>
              <a:gd name="T66" fmla="*/ 327 w 367"/>
              <a:gd name="T67" fmla="*/ 293 h 360"/>
              <a:gd name="T68" fmla="*/ 311 w 367"/>
              <a:gd name="T69" fmla="*/ 240 h 360"/>
              <a:gd name="T70" fmla="*/ 317 w 367"/>
              <a:gd name="T71" fmla="*/ 225 h 360"/>
              <a:gd name="T72" fmla="*/ 367 w 367"/>
              <a:gd name="T73" fmla="*/ 198 h 360"/>
              <a:gd name="T74" fmla="*/ 367 w 367"/>
              <a:gd name="T75" fmla="*/ 160 h 360"/>
              <a:gd name="T76" fmla="*/ 317 w 367"/>
              <a:gd name="T77" fmla="*/ 134 h 360"/>
              <a:gd name="T78" fmla="*/ 183 w 367"/>
              <a:gd name="T79" fmla="*/ 243 h 360"/>
              <a:gd name="T80" fmla="*/ 119 w 367"/>
              <a:gd name="T81" fmla="*/ 180 h 360"/>
              <a:gd name="T82" fmla="*/ 183 w 367"/>
              <a:gd name="T83" fmla="*/ 117 h 360"/>
              <a:gd name="T84" fmla="*/ 248 w 367"/>
              <a:gd name="T85" fmla="*/ 180 h 360"/>
              <a:gd name="T86" fmla="*/ 183 w 367"/>
              <a:gd name="T87" fmla="*/ 243 h 360"/>
              <a:gd name="T88" fmla="*/ 183 w 367"/>
              <a:gd name="T89" fmla="*/ 243 h 360"/>
              <a:gd name="T90" fmla="*/ 183 w 367"/>
              <a:gd name="T91" fmla="*/ 243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67" h="360">
                <a:moveTo>
                  <a:pt x="317" y="134"/>
                </a:moveTo>
                <a:cubicBezTo>
                  <a:pt x="310" y="120"/>
                  <a:pt x="310" y="120"/>
                  <a:pt x="310" y="120"/>
                </a:cubicBezTo>
                <a:cubicBezTo>
                  <a:pt x="332" y="71"/>
                  <a:pt x="330" y="70"/>
                  <a:pt x="326" y="66"/>
                </a:cubicBezTo>
                <a:cubicBezTo>
                  <a:pt x="299" y="39"/>
                  <a:pt x="299" y="39"/>
                  <a:pt x="299" y="39"/>
                </a:cubicBezTo>
                <a:cubicBezTo>
                  <a:pt x="296" y="37"/>
                  <a:pt x="296" y="37"/>
                  <a:pt x="296" y="37"/>
                </a:cubicBezTo>
                <a:cubicBezTo>
                  <a:pt x="293" y="37"/>
                  <a:pt x="293" y="37"/>
                  <a:pt x="293" y="37"/>
                </a:cubicBezTo>
                <a:cubicBezTo>
                  <a:pt x="291" y="37"/>
                  <a:pt x="286" y="37"/>
                  <a:pt x="245" y="55"/>
                </a:cubicBezTo>
                <a:cubicBezTo>
                  <a:pt x="229" y="49"/>
                  <a:pt x="229" y="49"/>
                  <a:pt x="229" y="49"/>
                </a:cubicBezTo>
                <a:cubicBezTo>
                  <a:pt x="210" y="0"/>
                  <a:pt x="208" y="0"/>
                  <a:pt x="202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57" y="0"/>
                  <a:pt x="155" y="0"/>
                  <a:pt x="137" y="49"/>
                </a:cubicBezTo>
                <a:cubicBezTo>
                  <a:pt x="122" y="56"/>
                  <a:pt x="122" y="56"/>
                  <a:pt x="122" y="56"/>
                </a:cubicBezTo>
                <a:cubicBezTo>
                  <a:pt x="94" y="44"/>
                  <a:pt x="77" y="38"/>
                  <a:pt x="73" y="38"/>
                </a:cubicBezTo>
                <a:cubicBezTo>
                  <a:pt x="69" y="38"/>
                  <a:pt x="69" y="38"/>
                  <a:pt x="69" y="38"/>
                </a:cubicBezTo>
                <a:cubicBezTo>
                  <a:pt x="40" y="67"/>
                  <a:pt x="40" y="67"/>
                  <a:pt x="40" y="67"/>
                </a:cubicBezTo>
                <a:cubicBezTo>
                  <a:pt x="35" y="71"/>
                  <a:pt x="34" y="72"/>
                  <a:pt x="56" y="120"/>
                </a:cubicBezTo>
                <a:cubicBezTo>
                  <a:pt x="50" y="135"/>
                  <a:pt x="50" y="135"/>
                  <a:pt x="50" y="135"/>
                </a:cubicBezTo>
                <a:cubicBezTo>
                  <a:pt x="0" y="154"/>
                  <a:pt x="0" y="156"/>
                  <a:pt x="0" y="162"/>
                </a:cubicBezTo>
                <a:cubicBezTo>
                  <a:pt x="0" y="200"/>
                  <a:pt x="0" y="200"/>
                  <a:pt x="0" y="200"/>
                </a:cubicBezTo>
                <a:cubicBezTo>
                  <a:pt x="0" y="206"/>
                  <a:pt x="0" y="208"/>
                  <a:pt x="50" y="226"/>
                </a:cubicBezTo>
                <a:cubicBezTo>
                  <a:pt x="56" y="241"/>
                  <a:pt x="56" y="241"/>
                  <a:pt x="56" y="241"/>
                </a:cubicBezTo>
                <a:cubicBezTo>
                  <a:pt x="35" y="289"/>
                  <a:pt x="36" y="290"/>
                  <a:pt x="41" y="295"/>
                </a:cubicBezTo>
                <a:cubicBezTo>
                  <a:pt x="68" y="321"/>
                  <a:pt x="68" y="321"/>
                  <a:pt x="68" y="321"/>
                </a:cubicBezTo>
                <a:cubicBezTo>
                  <a:pt x="71" y="324"/>
                  <a:pt x="71" y="324"/>
                  <a:pt x="71" y="324"/>
                </a:cubicBezTo>
                <a:cubicBezTo>
                  <a:pt x="74" y="324"/>
                  <a:pt x="74" y="324"/>
                  <a:pt x="74" y="324"/>
                </a:cubicBezTo>
                <a:cubicBezTo>
                  <a:pt x="75" y="324"/>
                  <a:pt x="80" y="324"/>
                  <a:pt x="122" y="305"/>
                </a:cubicBezTo>
                <a:cubicBezTo>
                  <a:pt x="137" y="311"/>
                  <a:pt x="137" y="311"/>
                  <a:pt x="137" y="311"/>
                </a:cubicBezTo>
                <a:cubicBezTo>
                  <a:pt x="157" y="360"/>
                  <a:pt x="159" y="360"/>
                  <a:pt x="165" y="360"/>
                </a:cubicBezTo>
                <a:cubicBezTo>
                  <a:pt x="203" y="360"/>
                  <a:pt x="203" y="360"/>
                  <a:pt x="203" y="360"/>
                </a:cubicBezTo>
                <a:cubicBezTo>
                  <a:pt x="209" y="360"/>
                  <a:pt x="211" y="360"/>
                  <a:pt x="230" y="311"/>
                </a:cubicBezTo>
                <a:cubicBezTo>
                  <a:pt x="245" y="305"/>
                  <a:pt x="245" y="305"/>
                  <a:pt x="245" y="305"/>
                </a:cubicBezTo>
                <a:cubicBezTo>
                  <a:pt x="273" y="316"/>
                  <a:pt x="290" y="323"/>
                  <a:pt x="294" y="323"/>
                </a:cubicBezTo>
                <a:cubicBezTo>
                  <a:pt x="298" y="322"/>
                  <a:pt x="298" y="322"/>
                  <a:pt x="298" y="322"/>
                </a:cubicBezTo>
                <a:cubicBezTo>
                  <a:pt x="327" y="293"/>
                  <a:pt x="327" y="293"/>
                  <a:pt x="327" y="293"/>
                </a:cubicBezTo>
                <a:cubicBezTo>
                  <a:pt x="332" y="289"/>
                  <a:pt x="333" y="288"/>
                  <a:pt x="311" y="240"/>
                </a:cubicBezTo>
                <a:cubicBezTo>
                  <a:pt x="317" y="225"/>
                  <a:pt x="317" y="225"/>
                  <a:pt x="317" y="225"/>
                </a:cubicBezTo>
                <a:cubicBezTo>
                  <a:pt x="367" y="206"/>
                  <a:pt x="367" y="204"/>
                  <a:pt x="367" y="198"/>
                </a:cubicBezTo>
                <a:cubicBezTo>
                  <a:pt x="367" y="160"/>
                  <a:pt x="367" y="160"/>
                  <a:pt x="367" y="160"/>
                </a:cubicBezTo>
                <a:cubicBezTo>
                  <a:pt x="367" y="154"/>
                  <a:pt x="367" y="152"/>
                  <a:pt x="317" y="134"/>
                </a:cubicBezTo>
                <a:close/>
                <a:moveTo>
                  <a:pt x="183" y="243"/>
                </a:moveTo>
                <a:cubicBezTo>
                  <a:pt x="148" y="243"/>
                  <a:pt x="119" y="215"/>
                  <a:pt x="119" y="180"/>
                </a:cubicBezTo>
                <a:cubicBezTo>
                  <a:pt x="119" y="145"/>
                  <a:pt x="148" y="117"/>
                  <a:pt x="183" y="117"/>
                </a:cubicBezTo>
                <a:cubicBezTo>
                  <a:pt x="219" y="117"/>
                  <a:pt x="248" y="145"/>
                  <a:pt x="248" y="180"/>
                </a:cubicBezTo>
                <a:cubicBezTo>
                  <a:pt x="248" y="215"/>
                  <a:pt x="219" y="243"/>
                  <a:pt x="183" y="243"/>
                </a:cubicBezTo>
                <a:close/>
                <a:moveTo>
                  <a:pt x="183" y="243"/>
                </a:moveTo>
                <a:cubicBezTo>
                  <a:pt x="183" y="243"/>
                  <a:pt x="183" y="243"/>
                  <a:pt x="183" y="243"/>
                </a:cubicBezTo>
              </a:path>
            </a:pathLst>
          </a:custGeom>
          <a:solidFill>
            <a:srgbClr val="00BCB9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1" name="Freeform: Shape 12"/>
          <p:cNvSpPr/>
          <p:nvPr/>
        </p:nvSpPr>
        <p:spPr bwMode="auto">
          <a:xfrm>
            <a:off x="5416022" y="3690194"/>
            <a:ext cx="620278" cy="608629"/>
          </a:xfrm>
          <a:custGeom>
            <a:avLst/>
            <a:gdLst>
              <a:gd name="T0" fmla="*/ 198 w 230"/>
              <a:gd name="T1" fmla="*/ 84 h 226"/>
              <a:gd name="T2" fmla="*/ 195 w 230"/>
              <a:gd name="T3" fmla="*/ 75 h 226"/>
              <a:gd name="T4" fmla="*/ 204 w 230"/>
              <a:gd name="T5" fmla="*/ 41 h 226"/>
              <a:gd name="T6" fmla="*/ 187 w 230"/>
              <a:gd name="T7" fmla="*/ 25 h 226"/>
              <a:gd name="T8" fmla="*/ 186 w 230"/>
              <a:gd name="T9" fmla="*/ 23 h 226"/>
              <a:gd name="T10" fmla="*/ 184 w 230"/>
              <a:gd name="T11" fmla="*/ 23 h 226"/>
              <a:gd name="T12" fmla="*/ 153 w 230"/>
              <a:gd name="T13" fmla="*/ 35 h 226"/>
              <a:gd name="T14" fmla="*/ 144 w 230"/>
              <a:gd name="T15" fmla="*/ 31 h 226"/>
              <a:gd name="T16" fmla="*/ 127 w 230"/>
              <a:gd name="T17" fmla="*/ 0 h 226"/>
              <a:gd name="T18" fmla="*/ 102 w 230"/>
              <a:gd name="T19" fmla="*/ 0 h 226"/>
              <a:gd name="T20" fmla="*/ 86 w 230"/>
              <a:gd name="T21" fmla="*/ 31 h 226"/>
              <a:gd name="T22" fmla="*/ 76 w 230"/>
              <a:gd name="T23" fmla="*/ 35 h 226"/>
              <a:gd name="T24" fmla="*/ 46 w 230"/>
              <a:gd name="T25" fmla="*/ 24 h 226"/>
              <a:gd name="T26" fmla="*/ 43 w 230"/>
              <a:gd name="T27" fmla="*/ 24 h 226"/>
              <a:gd name="T28" fmla="*/ 25 w 230"/>
              <a:gd name="T29" fmla="*/ 42 h 226"/>
              <a:gd name="T30" fmla="*/ 35 w 230"/>
              <a:gd name="T31" fmla="*/ 75 h 226"/>
              <a:gd name="T32" fmla="*/ 31 w 230"/>
              <a:gd name="T33" fmla="*/ 85 h 226"/>
              <a:gd name="T34" fmla="*/ 0 w 230"/>
              <a:gd name="T35" fmla="*/ 102 h 226"/>
              <a:gd name="T36" fmla="*/ 0 w 230"/>
              <a:gd name="T37" fmla="*/ 125 h 226"/>
              <a:gd name="T38" fmla="*/ 32 w 230"/>
              <a:gd name="T39" fmla="*/ 142 h 226"/>
              <a:gd name="T40" fmla="*/ 35 w 230"/>
              <a:gd name="T41" fmla="*/ 151 h 226"/>
              <a:gd name="T42" fmla="*/ 26 w 230"/>
              <a:gd name="T43" fmla="*/ 185 h 226"/>
              <a:gd name="T44" fmla="*/ 43 w 230"/>
              <a:gd name="T45" fmla="*/ 201 h 226"/>
              <a:gd name="T46" fmla="*/ 44 w 230"/>
              <a:gd name="T47" fmla="*/ 203 h 226"/>
              <a:gd name="T48" fmla="*/ 46 w 230"/>
              <a:gd name="T49" fmla="*/ 203 h 226"/>
              <a:gd name="T50" fmla="*/ 77 w 230"/>
              <a:gd name="T51" fmla="*/ 191 h 226"/>
              <a:gd name="T52" fmla="*/ 86 w 230"/>
              <a:gd name="T53" fmla="*/ 195 h 226"/>
              <a:gd name="T54" fmla="*/ 103 w 230"/>
              <a:gd name="T55" fmla="*/ 226 h 226"/>
              <a:gd name="T56" fmla="*/ 128 w 230"/>
              <a:gd name="T57" fmla="*/ 226 h 226"/>
              <a:gd name="T58" fmla="*/ 144 w 230"/>
              <a:gd name="T59" fmla="*/ 195 h 226"/>
              <a:gd name="T60" fmla="*/ 154 w 230"/>
              <a:gd name="T61" fmla="*/ 191 h 226"/>
              <a:gd name="T62" fmla="*/ 184 w 230"/>
              <a:gd name="T63" fmla="*/ 202 h 226"/>
              <a:gd name="T64" fmla="*/ 187 w 230"/>
              <a:gd name="T65" fmla="*/ 202 h 226"/>
              <a:gd name="T66" fmla="*/ 205 w 230"/>
              <a:gd name="T67" fmla="*/ 184 h 226"/>
              <a:gd name="T68" fmla="*/ 195 w 230"/>
              <a:gd name="T69" fmla="*/ 151 h 226"/>
              <a:gd name="T70" fmla="*/ 199 w 230"/>
              <a:gd name="T71" fmla="*/ 141 h 226"/>
              <a:gd name="T72" fmla="*/ 230 w 230"/>
              <a:gd name="T73" fmla="*/ 124 h 226"/>
              <a:gd name="T74" fmla="*/ 230 w 230"/>
              <a:gd name="T75" fmla="*/ 101 h 226"/>
              <a:gd name="T76" fmla="*/ 198 w 230"/>
              <a:gd name="T77" fmla="*/ 84 h 226"/>
              <a:gd name="T78" fmla="*/ 115 w 230"/>
              <a:gd name="T79" fmla="*/ 152 h 226"/>
              <a:gd name="T80" fmla="*/ 75 w 230"/>
              <a:gd name="T81" fmla="*/ 113 h 226"/>
              <a:gd name="T82" fmla="*/ 115 w 230"/>
              <a:gd name="T83" fmla="*/ 74 h 226"/>
              <a:gd name="T84" fmla="*/ 155 w 230"/>
              <a:gd name="T85" fmla="*/ 113 h 226"/>
              <a:gd name="T86" fmla="*/ 115 w 230"/>
              <a:gd name="T87" fmla="*/ 152 h 226"/>
              <a:gd name="T88" fmla="*/ 115 w 230"/>
              <a:gd name="T89" fmla="*/ 152 h 226"/>
              <a:gd name="T90" fmla="*/ 115 w 230"/>
              <a:gd name="T91" fmla="*/ 152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30" h="226">
                <a:moveTo>
                  <a:pt x="198" y="84"/>
                </a:moveTo>
                <a:cubicBezTo>
                  <a:pt x="195" y="75"/>
                  <a:pt x="195" y="75"/>
                  <a:pt x="195" y="75"/>
                </a:cubicBezTo>
                <a:cubicBezTo>
                  <a:pt x="208" y="45"/>
                  <a:pt x="207" y="44"/>
                  <a:pt x="204" y="41"/>
                </a:cubicBezTo>
                <a:cubicBezTo>
                  <a:pt x="187" y="25"/>
                  <a:pt x="187" y="25"/>
                  <a:pt x="187" y="25"/>
                </a:cubicBezTo>
                <a:cubicBezTo>
                  <a:pt x="186" y="23"/>
                  <a:pt x="186" y="23"/>
                  <a:pt x="186" y="23"/>
                </a:cubicBezTo>
                <a:cubicBezTo>
                  <a:pt x="184" y="23"/>
                  <a:pt x="184" y="23"/>
                  <a:pt x="184" y="23"/>
                </a:cubicBezTo>
                <a:cubicBezTo>
                  <a:pt x="183" y="23"/>
                  <a:pt x="179" y="23"/>
                  <a:pt x="153" y="35"/>
                </a:cubicBezTo>
                <a:cubicBezTo>
                  <a:pt x="144" y="31"/>
                  <a:pt x="144" y="31"/>
                  <a:pt x="144" y="31"/>
                </a:cubicBezTo>
                <a:cubicBezTo>
                  <a:pt x="131" y="0"/>
                  <a:pt x="130" y="0"/>
                  <a:pt x="127" y="0"/>
                </a:cubicBezTo>
                <a:cubicBezTo>
                  <a:pt x="102" y="0"/>
                  <a:pt x="102" y="0"/>
                  <a:pt x="102" y="0"/>
                </a:cubicBezTo>
                <a:cubicBezTo>
                  <a:pt x="99" y="0"/>
                  <a:pt x="97" y="0"/>
                  <a:pt x="86" y="31"/>
                </a:cubicBezTo>
                <a:cubicBezTo>
                  <a:pt x="76" y="35"/>
                  <a:pt x="76" y="35"/>
                  <a:pt x="76" y="35"/>
                </a:cubicBezTo>
                <a:cubicBezTo>
                  <a:pt x="59" y="28"/>
                  <a:pt x="48" y="24"/>
                  <a:pt x="46" y="24"/>
                </a:cubicBezTo>
                <a:cubicBezTo>
                  <a:pt x="43" y="24"/>
                  <a:pt x="43" y="24"/>
                  <a:pt x="43" y="24"/>
                </a:cubicBezTo>
                <a:cubicBezTo>
                  <a:pt x="25" y="42"/>
                  <a:pt x="25" y="42"/>
                  <a:pt x="25" y="42"/>
                </a:cubicBezTo>
                <a:cubicBezTo>
                  <a:pt x="22" y="45"/>
                  <a:pt x="21" y="46"/>
                  <a:pt x="35" y="75"/>
                </a:cubicBezTo>
                <a:cubicBezTo>
                  <a:pt x="31" y="85"/>
                  <a:pt x="31" y="85"/>
                  <a:pt x="31" y="85"/>
                </a:cubicBezTo>
                <a:cubicBezTo>
                  <a:pt x="0" y="97"/>
                  <a:pt x="0" y="98"/>
                  <a:pt x="0" y="102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129"/>
                  <a:pt x="0" y="130"/>
                  <a:pt x="32" y="142"/>
                </a:cubicBezTo>
                <a:cubicBezTo>
                  <a:pt x="35" y="151"/>
                  <a:pt x="35" y="151"/>
                  <a:pt x="35" y="151"/>
                </a:cubicBezTo>
                <a:cubicBezTo>
                  <a:pt x="22" y="181"/>
                  <a:pt x="23" y="182"/>
                  <a:pt x="26" y="185"/>
                </a:cubicBezTo>
                <a:cubicBezTo>
                  <a:pt x="43" y="201"/>
                  <a:pt x="43" y="201"/>
                  <a:pt x="43" y="201"/>
                </a:cubicBezTo>
                <a:cubicBezTo>
                  <a:pt x="44" y="203"/>
                  <a:pt x="44" y="203"/>
                  <a:pt x="44" y="203"/>
                </a:cubicBezTo>
                <a:cubicBezTo>
                  <a:pt x="46" y="203"/>
                  <a:pt x="46" y="203"/>
                  <a:pt x="46" y="203"/>
                </a:cubicBezTo>
                <a:cubicBezTo>
                  <a:pt x="47" y="203"/>
                  <a:pt x="50" y="203"/>
                  <a:pt x="77" y="191"/>
                </a:cubicBezTo>
                <a:cubicBezTo>
                  <a:pt x="86" y="195"/>
                  <a:pt x="86" y="195"/>
                  <a:pt x="86" y="195"/>
                </a:cubicBezTo>
                <a:cubicBezTo>
                  <a:pt x="99" y="226"/>
                  <a:pt x="100" y="226"/>
                  <a:pt x="103" y="226"/>
                </a:cubicBezTo>
                <a:cubicBezTo>
                  <a:pt x="128" y="226"/>
                  <a:pt x="128" y="226"/>
                  <a:pt x="128" y="226"/>
                </a:cubicBezTo>
                <a:cubicBezTo>
                  <a:pt x="131" y="226"/>
                  <a:pt x="133" y="226"/>
                  <a:pt x="144" y="195"/>
                </a:cubicBezTo>
                <a:cubicBezTo>
                  <a:pt x="154" y="191"/>
                  <a:pt x="154" y="191"/>
                  <a:pt x="154" y="191"/>
                </a:cubicBezTo>
                <a:cubicBezTo>
                  <a:pt x="171" y="198"/>
                  <a:pt x="182" y="202"/>
                  <a:pt x="184" y="202"/>
                </a:cubicBezTo>
                <a:cubicBezTo>
                  <a:pt x="187" y="202"/>
                  <a:pt x="187" y="202"/>
                  <a:pt x="187" y="202"/>
                </a:cubicBezTo>
                <a:cubicBezTo>
                  <a:pt x="205" y="184"/>
                  <a:pt x="205" y="184"/>
                  <a:pt x="205" y="184"/>
                </a:cubicBezTo>
                <a:cubicBezTo>
                  <a:pt x="208" y="181"/>
                  <a:pt x="209" y="180"/>
                  <a:pt x="195" y="151"/>
                </a:cubicBezTo>
                <a:cubicBezTo>
                  <a:pt x="199" y="141"/>
                  <a:pt x="199" y="141"/>
                  <a:pt x="199" y="141"/>
                </a:cubicBezTo>
                <a:cubicBezTo>
                  <a:pt x="230" y="129"/>
                  <a:pt x="230" y="128"/>
                  <a:pt x="230" y="124"/>
                </a:cubicBezTo>
                <a:cubicBezTo>
                  <a:pt x="230" y="101"/>
                  <a:pt x="230" y="101"/>
                  <a:pt x="230" y="101"/>
                </a:cubicBezTo>
                <a:cubicBezTo>
                  <a:pt x="230" y="97"/>
                  <a:pt x="230" y="96"/>
                  <a:pt x="198" y="84"/>
                </a:cubicBezTo>
                <a:close/>
                <a:moveTo>
                  <a:pt x="115" y="152"/>
                </a:moveTo>
                <a:cubicBezTo>
                  <a:pt x="93" y="152"/>
                  <a:pt x="75" y="135"/>
                  <a:pt x="75" y="113"/>
                </a:cubicBezTo>
                <a:cubicBezTo>
                  <a:pt x="75" y="91"/>
                  <a:pt x="93" y="74"/>
                  <a:pt x="115" y="74"/>
                </a:cubicBezTo>
                <a:cubicBezTo>
                  <a:pt x="137" y="74"/>
                  <a:pt x="155" y="91"/>
                  <a:pt x="155" y="113"/>
                </a:cubicBezTo>
                <a:cubicBezTo>
                  <a:pt x="155" y="135"/>
                  <a:pt x="137" y="152"/>
                  <a:pt x="115" y="152"/>
                </a:cubicBezTo>
                <a:close/>
                <a:moveTo>
                  <a:pt x="115" y="152"/>
                </a:moveTo>
                <a:cubicBezTo>
                  <a:pt x="115" y="152"/>
                  <a:pt x="115" y="152"/>
                  <a:pt x="115" y="152"/>
                </a:cubicBezTo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2" name="Freeform: Shape 13"/>
          <p:cNvSpPr/>
          <p:nvPr/>
        </p:nvSpPr>
        <p:spPr bwMode="auto">
          <a:xfrm>
            <a:off x="6716277" y="2516617"/>
            <a:ext cx="496514" cy="487777"/>
          </a:xfrm>
          <a:custGeom>
            <a:avLst/>
            <a:gdLst>
              <a:gd name="T0" fmla="*/ 159 w 184"/>
              <a:gd name="T1" fmla="*/ 68 h 181"/>
              <a:gd name="T2" fmla="*/ 156 w 184"/>
              <a:gd name="T3" fmla="*/ 60 h 181"/>
              <a:gd name="T4" fmla="*/ 164 w 184"/>
              <a:gd name="T5" fmla="*/ 33 h 181"/>
              <a:gd name="T6" fmla="*/ 150 w 184"/>
              <a:gd name="T7" fmla="*/ 20 h 181"/>
              <a:gd name="T8" fmla="*/ 149 w 184"/>
              <a:gd name="T9" fmla="*/ 19 h 181"/>
              <a:gd name="T10" fmla="*/ 147 w 184"/>
              <a:gd name="T11" fmla="*/ 19 h 181"/>
              <a:gd name="T12" fmla="*/ 123 w 184"/>
              <a:gd name="T13" fmla="*/ 28 h 181"/>
              <a:gd name="T14" fmla="*/ 115 w 184"/>
              <a:gd name="T15" fmla="*/ 25 h 181"/>
              <a:gd name="T16" fmla="*/ 101 w 184"/>
              <a:gd name="T17" fmla="*/ 0 h 181"/>
              <a:gd name="T18" fmla="*/ 82 w 184"/>
              <a:gd name="T19" fmla="*/ 0 h 181"/>
              <a:gd name="T20" fmla="*/ 69 w 184"/>
              <a:gd name="T21" fmla="*/ 25 h 181"/>
              <a:gd name="T22" fmla="*/ 61 w 184"/>
              <a:gd name="T23" fmla="*/ 28 h 181"/>
              <a:gd name="T24" fmla="*/ 37 w 184"/>
              <a:gd name="T25" fmla="*/ 19 h 181"/>
              <a:gd name="T26" fmla="*/ 35 w 184"/>
              <a:gd name="T27" fmla="*/ 19 h 181"/>
              <a:gd name="T28" fmla="*/ 20 w 184"/>
              <a:gd name="T29" fmla="*/ 34 h 181"/>
              <a:gd name="T30" fmla="*/ 28 w 184"/>
              <a:gd name="T31" fmla="*/ 61 h 181"/>
              <a:gd name="T32" fmla="*/ 25 w 184"/>
              <a:gd name="T33" fmla="*/ 68 h 181"/>
              <a:gd name="T34" fmla="*/ 0 w 184"/>
              <a:gd name="T35" fmla="*/ 82 h 181"/>
              <a:gd name="T36" fmla="*/ 0 w 184"/>
              <a:gd name="T37" fmla="*/ 101 h 181"/>
              <a:gd name="T38" fmla="*/ 25 w 184"/>
              <a:gd name="T39" fmla="*/ 114 h 181"/>
              <a:gd name="T40" fmla="*/ 28 w 184"/>
              <a:gd name="T41" fmla="*/ 121 h 181"/>
              <a:gd name="T42" fmla="*/ 20 w 184"/>
              <a:gd name="T43" fmla="*/ 148 h 181"/>
              <a:gd name="T44" fmla="*/ 34 w 184"/>
              <a:gd name="T45" fmla="*/ 162 h 181"/>
              <a:gd name="T46" fmla="*/ 35 w 184"/>
              <a:gd name="T47" fmla="*/ 163 h 181"/>
              <a:gd name="T48" fmla="*/ 37 w 184"/>
              <a:gd name="T49" fmla="*/ 163 h 181"/>
              <a:gd name="T50" fmla="*/ 61 w 184"/>
              <a:gd name="T51" fmla="*/ 153 h 181"/>
              <a:gd name="T52" fmla="*/ 69 w 184"/>
              <a:gd name="T53" fmla="*/ 156 h 181"/>
              <a:gd name="T54" fmla="*/ 83 w 184"/>
              <a:gd name="T55" fmla="*/ 181 h 181"/>
              <a:gd name="T56" fmla="*/ 102 w 184"/>
              <a:gd name="T57" fmla="*/ 181 h 181"/>
              <a:gd name="T58" fmla="*/ 115 w 184"/>
              <a:gd name="T59" fmla="*/ 156 h 181"/>
              <a:gd name="T60" fmla="*/ 123 w 184"/>
              <a:gd name="T61" fmla="*/ 153 h 181"/>
              <a:gd name="T62" fmla="*/ 148 w 184"/>
              <a:gd name="T63" fmla="*/ 162 h 181"/>
              <a:gd name="T64" fmla="*/ 150 w 184"/>
              <a:gd name="T65" fmla="*/ 162 h 181"/>
              <a:gd name="T66" fmla="*/ 164 w 184"/>
              <a:gd name="T67" fmla="*/ 148 h 181"/>
              <a:gd name="T68" fmla="*/ 156 w 184"/>
              <a:gd name="T69" fmla="*/ 121 h 181"/>
              <a:gd name="T70" fmla="*/ 159 w 184"/>
              <a:gd name="T71" fmla="*/ 113 h 181"/>
              <a:gd name="T72" fmla="*/ 184 w 184"/>
              <a:gd name="T73" fmla="*/ 100 h 181"/>
              <a:gd name="T74" fmla="*/ 184 w 184"/>
              <a:gd name="T75" fmla="*/ 81 h 181"/>
              <a:gd name="T76" fmla="*/ 159 w 184"/>
              <a:gd name="T77" fmla="*/ 68 h 181"/>
              <a:gd name="T78" fmla="*/ 92 w 184"/>
              <a:gd name="T79" fmla="*/ 122 h 181"/>
              <a:gd name="T80" fmla="*/ 60 w 184"/>
              <a:gd name="T81" fmla="*/ 91 h 181"/>
              <a:gd name="T82" fmla="*/ 92 w 184"/>
              <a:gd name="T83" fmla="*/ 59 h 181"/>
              <a:gd name="T84" fmla="*/ 124 w 184"/>
              <a:gd name="T85" fmla="*/ 91 h 181"/>
              <a:gd name="T86" fmla="*/ 92 w 184"/>
              <a:gd name="T87" fmla="*/ 122 h 181"/>
              <a:gd name="T88" fmla="*/ 92 w 184"/>
              <a:gd name="T89" fmla="*/ 122 h 181"/>
              <a:gd name="T90" fmla="*/ 92 w 184"/>
              <a:gd name="T91" fmla="*/ 122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84" h="181">
                <a:moveTo>
                  <a:pt x="159" y="68"/>
                </a:moveTo>
                <a:cubicBezTo>
                  <a:pt x="156" y="60"/>
                  <a:pt x="156" y="60"/>
                  <a:pt x="156" y="60"/>
                </a:cubicBezTo>
                <a:cubicBezTo>
                  <a:pt x="167" y="36"/>
                  <a:pt x="166" y="35"/>
                  <a:pt x="164" y="33"/>
                </a:cubicBezTo>
                <a:cubicBezTo>
                  <a:pt x="150" y="20"/>
                  <a:pt x="150" y="20"/>
                  <a:pt x="150" y="20"/>
                </a:cubicBezTo>
                <a:cubicBezTo>
                  <a:pt x="149" y="19"/>
                  <a:pt x="149" y="19"/>
                  <a:pt x="149" y="19"/>
                </a:cubicBezTo>
                <a:cubicBezTo>
                  <a:pt x="147" y="19"/>
                  <a:pt x="147" y="19"/>
                  <a:pt x="147" y="19"/>
                </a:cubicBezTo>
                <a:cubicBezTo>
                  <a:pt x="146" y="19"/>
                  <a:pt x="144" y="19"/>
                  <a:pt x="123" y="28"/>
                </a:cubicBezTo>
                <a:cubicBezTo>
                  <a:pt x="115" y="25"/>
                  <a:pt x="115" y="25"/>
                  <a:pt x="115" y="25"/>
                </a:cubicBezTo>
                <a:cubicBezTo>
                  <a:pt x="105" y="0"/>
                  <a:pt x="104" y="0"/>
                  <a:pt x="101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79" y="0"/>
                  <a:pt x="78" y="0"/>
                  <a:pt x="69" y="25"/>
                </a:cubicBezTo>
                <a:cubicBezTo>
                  <a:pt x="61" y="28"/>
                  <a:pt x="61" y="28"/>
                  <a:pt x="61" y="28"/>
                </a:cubicBezTo>
                <a:cubicBezTo>
                  <a:pt x="47" y="22"/>
                  <a:pt x="39" y="19"/>
                  <a:pt x="37" y="19"/>
                </a:cubicBezTo>
                <a:cubicBezTo>
                  <a:pt x="35" y="19"/>
                  <a:pt x="35" y="19"/>
                  <a:pt x="35" y="19"/>
                </a:cubicBezTo>
                <a:cubicBezTo>
                  <a:pt x="20" y="34"/>
                  <a:pt x="20" y="34"/>
                  <a:pt x="20" y="34"/>
                </a:cubicBezTo>
                <a:cubicBezTo>
                  <a:pt x="18" y="36"/>
                  <a:pt x="17" y="37"/>
                  <a:pt x="28" y="61"/>
                </a:cubicBezTo>
                <a:cubicBezTo>
                  <a:pt x="25" y="68"/>
                  <a:pt x="25" y="68"/>
                  <a:pt x="25" y="68"/>
                </a:cubicBezTo>
                <a:cubicBezTo>
                  <a:pt x="0" y="78"/>
                  <a:pt x="0" y="79"/>
                  <a:pt x="0" y="82"/>
                </a:cubicBezTo>
                <a:cubicBezTo>
                  <a:pt x="0" y="101"/>
                  <a:pt x="0" y="101"/>
                  <a:pt x="0" y="101"/>
                </a:cubicBezTo>
                <a:cubicBezTo>
                  <a:pt x="0" y="104"/>
                  <a:pt x="0" y="105"/>
                  <a:pt x="25" y="114"/>
                </a:cubicBezTo>
                <a:cubicBezTo>
                  <a:pt x="28" y="121"/>
                  <a:pt x="28" y="121"/>
                  <a:pt x="28" y="121"/>
                </a:cubicBezTo>
                <a:cubicBezTo>
                  <a:pt x="18" y="145"/>
                  <a:pt x="18" y="146"/>
                  <a:pt x="20" y="148"/>
                </a:cubicBezTo>
                <a:cubicBezTo>
                  <a:pt x="34" y="162"/>
                  <a:pt x="34" y="162"/>
                  <a:pt x="34" y="162"/>
                </a:cubicBezTo>
                <a:cubicBezTo>
                  <a:pt x="35" y="163"/>
                  <a:pt x="35" y="163"/>
                  <a:pt x="35" y="163"/>
                </a:cubicBezTo>
                <a:cubicBezTo>
                  <a:pt x="37" y="163"/>
                  <a:pt x="37" y="163"/>
                  <a:pt x="37" y="163"/>
                </a:cubicBezTo>
                <a:cubicBezTo>
                  <a:pt x="38" y="163"/>
                  <a:pt x="40" y="163"/>
                  <a:pt x="61" y="153"/>
                </a:cubicBezTo>
                <a:cubicBezTo>
                  <a:pt x="69" y="156"/>
                  <a:pt x="69" y="156"/>
                  <a:pt x="69" y="156"/>
                </a:cubicBezTo>
                <a:cubicBezTo>
                  <a:pt x="79" y="181"/>
                  <a:pt x="80" y="181"/>
                  <a:pt x="83" y="181"/>
                </a:cubicBezTo>
                <a:cubicBezTo>
                  <a:pt x="102" y="181"/>
                  <a:pt x="102" y="181"/>
                  <a:pt x="102" y="181"/>
                </a:cubicBezTo>
                <a:cubicBezTo>
                  <a:pt x="105" y="181"/>
                  <a:pt x="106" y="181"/>
                  <a:pt x="115" y="156"/>
                </a:cubicBezTo>
                <a:cubicBezTo>
                  <a:pt x="123" y="153"/>
                  <a:pt x="123" y="153"/>
                  <a:pt x="123" y="153"/>
                </a:cubicBezTo>
                <a:cubicBezTo>
                  <a:pt x="137" y="159"/>
                  <a:pt x="145" y="162"/>
                  <a:pt x="148" y="162"/>
                </a:cubicBezTo>
                <a:cubicBezTo>
                  <a:pt x="150" y="162"/>
                  <a:pt x="150" y="162"/>
                  <a:pt x="150" y="162"/>
                </a:cubicBezTo>
                <a:cubicBezTo>
                  <a:pt x="164" y="148"/>
                  <a:pt x="164" y="148"/>
                  <a:pt x="164" y="148"/>
                </a:cubicBezTo>
                <a:cubicBezTo>
                  <a:pt x="167" y="145"/>
                  <a:pt x="167" y="145"/>
                  <a:pt x="156" y="121"/>
                </a:cubicBezTo>
                <a:cubicBezTo>
                  <a:pt x="159" y="113"/>
                  <a:pt x="159" y="113"/>
                  <a:pt x="159" y="113"/>
                </a:cubicBezTo>
                <a:cubicBezTo>
                  <a:pt x="184" y="104"/>
                  <a:pt x="184" y="103"/>
                  <a:pt x="184" y="100"/>
                </a:cubicBezTo>
                <a:cubicBezTo>
                  <a:pt x="184" y="81"/>
                  <a:pt x="184" y="81"/>
                  <a:pt x="184" y="81"/>
                </a:cubicBezTo>
                <a:cubicBezTo>
                  <a:pt x="184" y="78"/>
                  <a:pt x="184" y="77"/>
                  <a:pt x="159" y="68"/>
                </a:cubicBezTo>
                <a:close/>
                <a:moveTo>
                  <a:pt x="92" y="122"/>
                </a:moveTo>
                <a:cubicBezTo>
                  <a:pt x="74" y="122"/>
                  <a:pt x="60" y="108"/>
                  <a:pt x="60" y="91"/>
                </a:cubicBezTo>
                <a:cubicBezTo>
                  <a:pt x="60" y="73"/>
                  <a:pt x="74" y="59"/>
                  <a:pt x="92" y="59"/>
                </a:cubicBezTo>
                <a:cubicBezTo>
                  <a:pt x="110" y="59"/>
                  <a:pt x="124" y="73"/>
                  <a:pt x="124" y="91"/>
                </a:cubicBezTo>
                <a:cubicBezTo>
                  <a:pt x="124" y="108"/>
                  <a:pt x="110" y="122"/>
                  <a:pt x="92" y="122"/>
                </a:cubicBezTo>
                <a:close/>
                <a:moveTo>
                  <a:pt x="92" y="122"/>
                </a:moveTo>
                <a:cubicBezTo>
                  <a:pt x="92" y="122"/>
                  <a:pt x="92" y="122"/>
                  <a:pt x="92" y="122"/>
                </a:cubicBez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3" name="Freeform: Shape 14"/>
          <p:cNvSpPr/>
          <p:nvPr/>
        </p:nvSpPr>
        <p:spPr bwMode="auto">
          <a:xfrm>
            <a:off x="5201982" y="2114747"/>
            <a:ext cx="477585" cy="465936"/>
          </a:xfrm>
          <a:custGeom>
            <a:avLst/>
            <a:gdLst>
              <a:gd name="T0" fmla="*/ 153 w 177"/>
              <a:gd name="T1" fmla="*/ 64 h 173"/>
              <a:gd name="T2" fmla="*/ 150 w 177"/>
              <a:gd name="T3" fmla="*/ 57 h 173"/>
              <a:gd name="T4" fmla="*/ 157 w 177"/>
              <a:gd name="T5" fmla="*/ 31 h 173"/>
              <a:gd name="T6" fmla="*/ 144 w 177"/>
              <a:gd name="T7" fmla="*/ 18 h 173"/>
              <a:gd name="T8" fmla="*/ 143 w 177"/>
              <a:gd name="T9" fmla="*/ 17 h 173"/>
              <a:gd name="T10" fmla="*/ 141 w 177"/>
              <a:gd name="T11" fmla="*/ 17 h 173"/>
              <a:gd name="T12" fmla="*/ 118 w 177"/>
              <a:gd name="T13" fmla="*/ 26 h 173"/>
              <a:gd name="T14" fmla="*/ 111 w 177"/>
              <a:gd name="T15" fmla="*/ 23 h 173"/>
              <a:gd name="T16" fmla="*/ 97 w 177"/>
              <a:gd name="T17" fmla="*/ 0 h 173"/>
              <a:gd name="T18" fmla="*/ 79 w 177"/>
              <a:gd name="T19" fmla="*/ 0 h 173"/>
              <a:gd name="T20" fmla="*/ 66 w 177"/>
              <a:gd name="T21" fmla="*/ 23 h 173"/>
              <a:gd name="T22" fmla="*/ 59 w 177"/>
              <a:gd name="T23" fmla="*/ 26 h 173"/>
              <a:gd name="T24" fmla="*/ 35 w 177"/>
              <a:gd name="T25" fmla="*/ 18 h 173"/>
              <a:gd name="T26" fmla="*/ 33 w 177"/>
              <a:gd name="T27" fmla="*/ 18 h 173"/>
              <a:gd name="T28" fmla="*/ 19 w 177"/>
              <a:gd name="T29" fmla="*/ 32 h 173"/>
              <a:gd name="T30" fmla="*/ 27 w 177"/>
              <a:gd name="T31" fmla="*/ 57 h 173"/>
              <a:gd name="T32" fmla="*/ 24 w 177"/>
              <a:gd name="T33" fmla="*/ 65 h 173"/>
              <a:gd name="T34" fmla="*/ 0 w 177"/>
              <a:gd name="T35" fmla="*/ 78 h 173"/>
              <a:gd name="T36" fmla="*/ 0 w 177"/>
              <a:gd name="T37" fmla="*/ 96 h 173"/>
              <a:gd name="T38" fmla="*/ 24 w 177"/>
              <a:gd name="T39" fmla="*/ 109 h 173"/>
              <a:gd name="T40" fmla="*/ 27 w 177"/>
              <a:gd name="T41" fmla="*/ 116 h 173"/>
              <a:gd name="T42" fmla="*/ 19 w 177"/>
              <a:gd name="T43" fmla="*/ 142 h 173"/>
              <a:gd name="T44" fmla="*/ 33 w 177"/>
              <a:gd name="T45" fmla="*/ 155 h 173"/>
              <a:gd name="T46" fmla="*/ 34 w 177"/>
              <a:gd name="T47" fmla="*/ 156 h 173"/>
              <a:gd name="T48" fmla="*/ 35 w 177"/>
              <a:gd name="T49" fmla="*/ 156 h 173"/>
              <a:gd name="T50" fmla="*/ 59 w 177"/>
              <a:gd name="T51" fmla="*/ 147 h 173"/>
              <a:gd name="T52" fmla="*/ 66 w 177"/>
              <a:gd name="T53" fmla="*/ 150 h 173"/>
              <a:gd name="T54" fmla="*/ 79 w 177"/>
              <a:gd name="T55" fmla="*/ 173 h 173"/>
              <a:gd name="T56" fmla="*/ 98 w 177"/>
              <a:gd name="T57" fmla="*/ 173 h 173"/>
              <a:gd name="T58" fmla="*/ 111 w 177"/>
              <a:gd name="T59" fmla="*/ 150 h 173"/>
              <a:gd name="T60" fmla="*/ 118 w 177"/>
              <a:gd name="T61" fmla="*/ 147 h 173"/>
              <a:gd name="T62" fmla="*/ 142 w 177"/>
              <a:gd name="T63" fmla="*/ 155 h 173"/>
              <a:gd name="T64" fmla="*/ 144 w 177"/>
              <a:gd name="T65" fmla="*/ 155 h 173"/>
              <a:gd name="T66" fmla="*/ 158 w 177"/>
              <a:gd name="T67" fmla="*/ 141 h 173"/>
              <a:gd name="T68" fmla="*/ 150 w 177"/>
              <a:gd name="T69" fmla="*/ 116 h 173"/>
              <a:gd name="T70" fmla="*/ 153 w 177"/>
              <a:gd name="T71" fmla="*/ 108 h 173"/>
              <a:gd name="T72" fmla="*/ 177 w 177"/>
              <a:gd name="T73" fmla="*/ 95 h 173"/>
              <a:gd name="T74" fmla="*/ 177 w 177"/>
              <a:gd name="T75" fmla="*/ 77 h 173"/>
              <a:gd name="T76" fmla="*/ 153 w 177"/>
              <a:gd name="T77" fmla="*/ 64 h 173"/>
              <a:gd name="T78" fmla="*/ 88 w 177"/>
              <a:gd name="T79" fmla="*/ 117 h 173"/>
              <a:gd name="T80" fmla="*/ 57 w 177"/>
              <a:gd name="T81" fmla="*/ 86 h 173"/>
              <a:gd name="T82" fmla="*/ 88 w 177"/>
              <a:gd name="T83" fmla="*/ 56 h 173"/>
              <a:gd name="T84" fmla="*/ 119 w 177"/>
              <a:gd name="T85" fmla="*/ 86 h 173"/>
              <a:gd name="T86" fmla="*/ 88 w 177"/>
              <a:gd name="T87" fmla="*/ 117 h 173"/>
              <a:gd name="T88" fmla="*/ 88 w 177"/>
              <a:gd name="T89" fmla="*/ 117 h 173"/>
              <a:gd name="T90" fmla="*/ 88 w 177"/>
              <a:gd name="T91" fmla="*/ 117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77" h="173">
                <a:moveTo>
                  <a:pt x="153" y="64"/>
                </a:moveTo>
                <a:cubicBezTo>
                  <a:pt x="150" y="57"/>
                  <a:pt x="150" y="57"/>
                  <a:pt x="150" y="57"/>
                </a:cubicBezTo>
                <a:cubicBezTo>
                  <a:pt x="160" y="34"/>
                  <a:pt x="159" y="33"/>
                  <a:pt x="157" y="31"/>
                </a:cubicBezTo>
                <a:cubicBezTo>
                  <a:pt x="144" y="18"/>
                  <a:pt x="144" y="18"/>
                  <a:pt x="144" y="18"/>
                </a:cubicBezTo>
                <a:cubicBezTo>
                  <a:pt x="143" y="17"/>
                  <a:pt x="143" y="17"/>
                  <a:pt x="143" y="17"/>
                </a:cubicBezTo>
                <a:cubicBezTo>
                  <a:pt x="141" y="17"/>
                  <a:pt x="141" y="17"/>
                  <a:pt x="141" y="17"/>
                </a:cubicBezTo>
                <a:cubicBezTo>
                  <a:pt x="141" y="17"/>
                  <a:pt x="138" y="17"/>
                  <a:pt x="118" y="26"/>
                </a:cubicBezTo>
                <a:cubicBezTo>
                  <a:pt x="111" y="23"/>
                  <a:pt x="111" y="23"/>
                  <a:pt x="111" y="23"/>
                </a:cubicBezTo>
                <a:cubicBezTo>
                  <a:pt x="101" y="0"/>
                  <a:pt x="100" y="0"/>
                  <a:pt x="97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76" y="0"/>
                  <a:pt x="75" y="0"/>
                  <a:pt x="66" y="23"/>
                </a:cubicBezTo>
                <a:cubicBezTo>
                  <a:pt x="59" y="26"/>
                  <a:pt x="59" y="26"/>
                  <a:pt x="59" y="26"/>
                </a:cubicBezTo>
                <a:cubicBezTo>
                  <a:pt x="45" y="21"/>
                  <a:pt x="37" y="18"/>
                  <a:pt x="35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19" y="32"/>
                  <a:pt x="19" y="32"/>
                  <a:pt x="19" y="32"/>
                </a:cubicBezTo>
                <a:cubicBezTo>
                  <a:pt x="17" y="34"/>
                  <a:pt x="16" y="34"/>
                  <a:pt x="27" y="57"/>
                </a:cubicBezTo>
                <a:cubicBezTo>
                  <a:pt x="24" y="65"/>
                  <a:pt x="24" y="65"/>
                  <a:pt x="24" y="65"/>
                </a:cubicBezTo>
                <a:cubicBezTo>
                  <a:pt x="0" y="74"/>
                  <a:pt x="0" y="75"/>
                  <a:pt x="0" y="78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99"/>
                  <a:pt x="0" y="100"/>
                  <a:pt x="24" y="109"/>
                </a:cubicBezTo>
                <a:cubicBezTo>
                  <a:pt x="27" y="116"/>
                  <a:pt x="27" y="116"/>
                  <a:pt x="27" y="116"/>
                </a:cubicBezTo>
                <a:cubicBezTo>
                  <a:pt x="17" y="139"/>
                  <a:pt x="17" y="140"/>
                  <a:pt x="19" y="142"/>
                </a:cubicBezTo>
                <a:cubicBezTo>
                  <a:pt x="33" y="155"/>
                  <a:pt x="33" y="155"/>
                  <a:pt x="33" y="155"/>
                </a:cubicBezTo>
                <a:cubicBezTo>
                  <a:pt x="34" y="156"/>
                  <a:pt x="34" y="156"/>
                  <a:pt x="34" y="156"/>
                </a:cubicBezTo>
                <a:cubicBezTo>
                  <a:pt x="35" y="156"/>
                  <a:pt x="35" y="156"/>
                  <a:pt x="35" y="156"/>
                </a:cubicBezTo>
                <a:cubicBezTo>
                  <a:pt x="36" y="156"/>
                  <a:pt x="39" y="156"/>
                  <a:pt x="59" y="147"/>
                </a:cubicBezTo>
                <a:cubicBezTo>
                  <a:pt x="66" y="150"/>
                  <a:pt x="66" y="150"/>
                  <a:pt x="66" y="150"/>
                </a:cubicBezTo>
                <a:cubicBezTo>
                  <a:pt x="76" y="173"/>
                  <a:pt x="77" y="173"/>
                  <a:pt x="79" y="173"/>
                </a:cubicBezTo>
                <a:cubicBezTo>
                  <a:pt x="98" y="173"/>
                  <a:pt x="98" y="173"/>
                  <a:pt x="98" y="173"/>
                </a:cubicBezTo>
                <a:cubicBezTo>
                  <a:pt x="101" y="173"/>
                  <a:pt x="102" y="173"/>
                  <a:pt x="111" y="150"/>
                </a:cubicBezTo>
                <a:cubicBezTo>
                  <a:pt x="118" y="147"/>
                  <a:pt x="118" y="147"/>
                  <a:pt x="118" y="147"/>
                </a:cubicBezTo>
                <a:cubicBezTo>
                  <a:pt x="132" y="152"/>
                  <a:pt x="140" y="155"/>
                  <a:pt x="142" y="155"/>
                </a:cubicBezTo>
                <a:cubicBezTo>
                  <a:pt x="144" y="155"/>
                  <a:pt x="144" y="155"/>
                  <a:pt x="144" y="155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60" y="139"/>
                  <a:pt x="161" y="138"/>
                  <a:pt x="150" y="116"/>
                </a:cubicBezTo>
                <a:cubicBezTo>
                  <a:pt x="153" y="108"/>
                  <a:pt x="153" y="108"/>
                  <a:pt x="153" y="108"/>
                </a:cubicBezTo>
                <a:cubicBezTo>
                  <a:pt x="177" y="99"/>
                  <a:pt x="177" y="98"/>
                  <a:pt x="177" y="95"/>
                </a:cubicBezTo>
                <a:cubicBezTo>
                  <a:pt x="177" y="77"/>
                  <a:pt x="177" y="77"/>
                  <a:pt x="177" y="77"/>
                </a:cubicBezTo>
                <a:cubicBezTo>
                  <a:pt x="177" y="74"/>
                  <a:pt x="177" y="73"/>
                  <a:pt x="153" y="64"/>
                </a:cubicBezTo>
                <a:close/>
                <a:moveTo>
                  <a:pt x="88" y="117"/>
                </a:moveTo>
                <a:cubicBezTo>
                  <a:pt x="71" y="117"/>
                  <a:pt x="57" y="103"/>
                  <a:pt x="57" y="86"/>
                </a:cubicBezTo>
                <a:cubicBezTo>
                  <a:pt x="57" y="70"/>
                  <a:pt x="71" y="56"/>
                  <a:pt x="88" y="56"/>
                </a:cubicBezTo>
                <a:cubicBezTo>
                  <a:pt x="105" y="56"/>
                  <a:pt x="119" y="70"/>
                  <a:pt x="119" y="86"/>
                </a:cubicBezTo>
                <a:cubicBezTo>
                  <a:pt x="119" y="103"/>
                  <a:pt x="105" y="117"/>
                  <a:pt x="88" y="117"/>
                </a:cubicBezTo>
                <a:close/>
                <a:moveTo>
                  <a:pt x="88" y="117"/>
                </a:moveTo>
                <a:cubicBezTo>
                  <a:pt x="88" y="117"/>
                  <a:pt x="88" y="117"/>
                  <a:pt x="88" y="117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4" name="Freeform: Shape 15"/>
          <p:cNvSpPr/>
          <p:nvPr/>
        </p:nvSpPr>
        <p:spPr bwMode="auto">
          <a:xfrm>
            <a:off x="5995530" y="4048382"/>
            <a:ext cx="669784" cy="652311"/>
          </a:xfrm>
          <a:custGeom>
            <a:avLst/>
            <a:gdLst>
              <a:gd name="T0" fmla="*/ 214 w 248"/>
              <a:gd name="T1" fmla="*/ 90 h 242"/>
              <a:gd name="T2" fmla="*/ 209 w 248"/>
              <a:gd name="T3" fmla="*/ 80 h 242"/>
              <a:gd name="T4" fmla="*/ 220 w 248"/>
              <a:gd name="T5" fmla="*/ 44 h 242"/>
              <a:gd name="T6" fmla="*/ 202 w 248"/>
              <a:gd name="T7" fmla="*/ 26 h 242"/>
              <a:gd name="T8" fmla="*/ 200 w 248"/>
              <a:gd name="T9" fmla="*/ 24 h 242"/>
              <a:gd name="T10" fmla="*/ 198 w 248"/>
              <a:gd name="T11" fmla="*/ 24 h 242"/>
              <a:gd name="T12" fmla="*/ 165 w 248"/>
              <a:gd name="T13" fmla="*/ 37 h 242"/>
              <a:gd name="T14" fmla="*/ 155 w 248"/>
              <a:gd name="T15" fmla="*/ 33 h 242"/>
              <a:gd name="T16" fmla="*/ 136 w 248"/>
              <a:gd name="T17" fmla="*/ 0 h 242"/>
              <a:gd name="T18" fmla="*/ 110 w 248"/>
              <a:gd name="T19" fmla="*/ 0 h 242"/>
              <a:gd name="T20" fmla="*/ 92 w 248"/>
              <a:gd name="T21" fmla="*/ 33 h 242"/>
              <a:gd name="T22" fmla="*/ 82 w 248"/>
              <a:gd name="T23" fmla="*/ 37 h 242"/>
              <a:gd name="T24" fmla="*/ 49 w 248"/>
              <a:gd name="T25" fmla="*/ 25 h 242"/>
              <a:gd name="T26" fmla="*/ 47 w 248"/>
              <a:gd name="T27" fmla="*/ 25 h 242"/>
              <a:gd name="T28" fmla="*/ 27 w 248"/>
              <a:gd name="T29" fmla="*/ 44 h 242"/>
              <a:gd name="T30" fmla="*/ 38 w 248"/>
              <a:gd name="T31" fmla="*/ 80 h 242"/>
              <a:gd name="T32" fmla="*/ 34 w 248"/>
              <a:gd name="T33" fmla="*/ 90 h 242"/>
              <a:gd name="T34" fmla="*/ 0 w 248"/>
              <a:gd name="T35" fmla="*/ 109 h 242"/>
              <a:gd name="T36" fmla="*/ 0 w 248"/>
              <a:gd name="T37" fmla="*/ 134 h 242"/>
              <a:gd name="T38" fmla="*/ 34 w 248"/>
              <a:gd name="T39" fmla="*/ 152 h 242"/>
              <a:gd name="T40" fmla="*/ 38 w 248"/>
              <a:gd name="T41" fmla="*/ 162 h 242"/>
              <a:gd name="T42" fmla="*/ 28 w 248"/>
              <a:gd name="T43" fmla="*/ 198 h 242"/>
              <a:gd name="T44" fmla="*/ 46 w 248"/>
              <a:gd name="T45" fmla="*/ 216 h 242"/>
              <a:gd name="T46" fmla="*/ 48 w 248"/>
              <a:gd name="T47" fmla="*/ 218 h 242"/>
              <a:gd name="T48" fmla="*/ 50 w 248"/>
              <a:gd name="T49" fmla="*/ 218 h 242"/>
              <a:gd name="T50" fmla="*/ 82 w 248"/>
              <a:gd name="T51" fmla="*/ 205 h 242"/>
              <a:gd name="T52" fmla="*/ 93 w 248"/>
              <a:gd name="T53" fmla="*/ 209 h 242"/>
              <a:gd name="T54" fmla="*/ 111 w 248"/>
              <a:gd name="T55" fmla="*/ 242 h 242"/>
              <a:gd name="T56" fmla="*/ 137 w 248"/>
              <a:gd name="T57" fmla="*/ 242 h 242"/>
              <a:gd name="T58" fmla="*/ 155 w 248"/>
              <a:gd name="T59" fmla="*/ 209 h 242"/>
              <a:gd name="T60" fmla="*/ 165 w 248"/>
              <a:gd name="T61" fmla="*/ 205 h 242"/>
              <a:gd name="T62" fmla="*/ 198 w 248"/>
              <a:gd name="T63" fmla="*/ 217 h 242"/>
              <a:gd name="T64" fmla="*/ 201 w 248"/>
              <a:gd name="T65" fmla="*/ 217 h 242"/>
              <a:gd name="T66" fmla="*/ 221 w 248"/>
              <a:gd name="T67" fmla="*/ 197 h 242"/>
              <a:gd name="T68" fmla="*/ 210 w 248"/>
              <a:gd name="T69" fmla="*/ 161 h 242"/>
              <a:gd name="T70" fmla="*/ 214 w 248"/>
              <a:gd name="T71" fmla="*/ 151 h 242"/>
              <a:gd name="T72" fmla="*/ 248 w 248"/>
              <a:gd name="T73" fmla="*/ 133 h 242"/>
              <a:gd name="T74" fmla="*/ 248 w 248"/>
              <a:gd name="T75" fmla="*/ 107 h 242"/>
              <a:gd name="T76" fmla="*/ 214 w 248"/>
              <a:gd name="T77" fmla="*/ 90 h 242"/>
              <a:gd name="T78" fmla="*/ 124 w 248"/>
              <a:gd name="T79" fmla="*/ 163 h 242"/>
              <a:gd name="T80" fmla="*/ 81 w 248"/>
              <a:gd name="T81" fmla="*/ 121 h 242"/>
              <a:gd name="T82" fmla="*/ 124 w 248"/>
              <a:gd name="T83" fmla="*/ 78 h 242"/>
              <a:gd name="T84" fmla="*/ 167 w 248"/>
              <a:gd name="T85" fmla="*/ 121 h 242"/>
              <a:gd name="T86" fmla="*/ 124 w 248"/>
              <a:gd name="T87" fmla="*/ 163 h 242"/>
              <a:gd name="T88" fmla="*/ 124 w 248"/>
              <a:gd name="T89" fmla="*/ 163 h 242"/>
              <a:gd name="T90" fmla="*/ 124 w 248"/>
              <a:gd name="T91" fmla="*/ 163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8" h="242">
                <a:moveTo>
                  <a:pt x="214" y="90"/>
                </a:moveTo>
                <a:cubicBezTo>
                  <a:pt x="209" y="80"/>
                  <a:pt x="209" y="80"/>
                  <a:pt x="209" y="80"/>
                </a:cubicBezTo>
                <a:cubicBezTo>
                  <a:pt x="224" y="47"/>
                  <a:pt x="223" y="46"/>
                  <a:pt x="220" y="44"/>
                </a:cubicBezTo>
                <a:cubicBezTo>
                  <a:pt x="202" y="26"/>
                  <a:pt x="202" y="26"/>
                  <a:pt x="202" y="26"/>
                </a:cubicBezTo>
                <a:cubicBezTo>
                  <a:pt x="200" y="24"/>
                  <a:pt x="200" y="24"/>
                  <a:pt x="200" y="24"/>
                </a:cubicBezTo>
                <a:cubicBezTo>
                  <a:pt x="198" y="24"/>
                  <a:pt x="198" y="24"/>
                  <a:pt x="198" y="24"/>
                </a:cubicBezTo>
                <a:cubicBezTo>
                  <a:pt x="197" y="24"/>
                  <a:pt x="193" y="24"/>
                  <a:pt x="165" y="37"/>
                </a:cubicBezTo>
                <a:cubicBezTo>
                  <a:pt x="155" y="33"/>
                  <a:pt x="155" y="33"/>
                  <a:pt x="155" y="33"/>
                </a:cubicBezTo>
                <a:cubicBezTo>
                  <a:pt x="142" y="0"/>
                  <a:pt x="140" y="0"/>
                  <a:pt x="136" y="0"/>
                </a:cubicBezTo>
                <a:cubicBezTo>
                  <a:pt x="110" y="0"/>
                  <a:pt x="110" y="0"/>
                  <a:pt x="110" y="0"/>
                </a:cubicBezTo>
                <a:cubicBezTo>
                  <a:pt x="106" y="0"/>
                  <a:pt x="105" y="0"/>
                  <a:pt x="92" y="33"/>
                </a:cubicBezTo>
                <a:cubicBezTo>
                  <a:pt x="82" y="37"/>
                  <a:pt x="82" y="37"/>
                  <a:pt x="82" y="37"/>
                </a:cubicBezTo>
                <a:cubicBezTo>
                  <a:pt x="63" y="29"/>
                  <a:pt x="52" y="25"/>
                  <a:pt x="49" y="25"/>
                </a:cubicBezTo>
                <a:cubicBezTo>
                  <a:pt x="47" y="25"/>
                  <a:pt x="47" y="25"/>
                  <a:pt x="47" y="25"/>
                </a:cubicBezTo>
                <a:cubicBezTo>
                  <a:pt x="27" y="44"/>
                  <a:pt x="27" y="44"/>
                  <a:pt x="27" y="44"/>
                </a:cubicBezTo>
                <a:cubicBezTo>
                  <a:pt x="24" y="47"/>
                  <a:pt x="23" y="48"/>
                  <a:pt x="38" y="80"/>
                </a:cubicBezTo>
                <a:cubicBezTo>
                  <a:pt x="34" y="90"/>
                  <a:pt x="34" y="90"/>
                  <a:pt x="34" y="90"/>
                </a:cubicBezTo>
                <a:cubicBezTo>
                  <a:pt x="0" y="103"/>
                  <a:pt x="0" y="105"/>
                  <a:pt x="0" y="109"/>
                </a:cubicBezTo>
                <a:cubicBezTo>
                  <a:pt x="0" y="134"/>
                  <a:pt x="0" y="134"/>
                  <a:pt x="0" y="134"/>
                </a:cubicBezTo>
                <a:cubicBezTo>
                  <a:pt x="0" y="138"/>
                  <a:pt x="0" y="139"/>
                  <a:pt x="34" y="152"/>
                </a:cubicBezTo>
                <a:cubicBezTo>
                  <a:pt x="38" y="162"/>
                  <a:pt x="38" y="162"/>
                  <a:pt x="38" y="162"/>
                </a:cubicBezTo>
                <a:cubicBezTo>
                  <a:pt x="24" y="194"/>
                  <a:pt x="25" y="195"/>
                  <a:pt x="28" y="198"/>
                </a:cubicBezTo>
                <a:cubicBezTo>
                  <a:pt x="46" y="216"/>
                  <a:pt x="46" y="216"/>
                  <a:pt x="46" y="216"/>
                </a:cubicBezTo>
                <a:cubicBezTo>
                  <a:pt x="48" y="218"/>
                  <a:pt x="48" y="218"/>
                  <a:pt x="48" y="218"/>
                </a:cubicBezTo>
                <a:cubicBezTo>
                  <a:pt x="50" y="218"/>
                  <a:pt x="50" y="218"/>
                  <a:pt x="50" y="218"/>
                </a:cubicBezTo>
                <a:cubicBezTo>
                  <a:pt x="51" y="218"/>
                  <a:pt x="54" y="218"/>
                  <a:pt x="82" y="205"/>
                </a:cubicBezTo>
                <a:cubicBezTo>
                  <a:pt x="93" y="209"/>
                  <a:pt x="93" y="209"/>
                  <a:pt x="93" y="209"/>
                </a:cubicBezTo>
                <a:cubicBezTo>
                  <a:pt x="106" y="242"/>
                  <a:pt x="107" y="242"/>
                  <a:pt x="111" y="242"/>
                </a:cubicBezTo>
                <a:cubicBezTo>
                  <a:pt x="137" y="242"/>
                  <a:pt x="137" y="242"/>
                  <a:pt x="137" y="242"/>
                </a:cubicBezTo>
                <a:cubicBezTo>
                  <a:pt x="141" y="242"/>
                  <a:pt x="143" y="242"/>
                  <a:pt x="155" y="209"/>
                </a:cubicBezTo>
                <a:cubicBezTo>
                  <a:pt x="165" y="205"/>
                  <a:pt x="165" y="205"/>
                  <a:pt x="165" y="205"/>
                </a:cubicBezTo>
                <a:cubicBezTo>
                  <a:pt x="184" y="213"/>
                  <a:pt x="195" y="217"/>
                  <a:pt x="198" y="217"/>
                </a:cubicBezTo>
                <a:cubicBezTo>
                  <a:pt x="201" y="217"/>
                  <a:pt x="201" y="217"/>
                  <a:pt x="201" y="217"/>
                </a:cubicBezTo>
                <a:cubicBezTo>
                  <a:pt x="221" y="197"/>
                  <a:pt x="221" y="197"/>
                  <a:pt x="221" y="197"/>
                </a:cubicBezTo>
                <a:cubicBezTo>
                  <a:pt x="224" y="194"/>
                  <a:pt x="225" y="193"/>
                  <a:pt x="210" y="161"/>
                </a:cubicBezTo>
                <a:cubicBezTo>
                  <a:pt x="214" y="151"/>
                  <a:pt x="214" y="151"/>
                  <a:pt x="214" y="151"/>
                </a:cubicBezTo>
                <a:cubicBezTo>
                  <a:pt x="248" y="138"/>
                  <a:pt x="248" y="137"/>
                  <a:pt x="248" y="133"/>
                </a:cubicBezTo>
                <a:cubicBezTo>
                  <a:pt x="248" y="107"/>
                  <a:pt x="248" y="107"/>
                  <a:pt x="248" y="107"/>
                </a:cubicBezTo>
                <a:cubicBezTo>
                  <a:pt x="248" y="103"/>
                  <a:pt x="248" y="102"/>
                  <a:pt x="214" y="90"/>
                </a:cubicBezTo>
                <a:close/>
                <a:moveTo>
                  <a:pt x="124" y="163"/>
                </a:moveTo>
                <a:cubicBezTo>
                  <a:pt x="100" y="163"/>
                  <a:pt x="81" y="144"/>
                  <a:pt x="81" y="121"/>
                </a:cubicBezTo>
                <a:cubicBezTo>
                  <a:pt x="81" y="97"/>
                  <a:pt x="100" y="78"/>
                  <a:pt x="124" y="78"/>
                </a:cubicBezTo>
                <a:cubicBezTo>
                  <a:pt x="148" y="78"/>
                  <a:pt x="167" y="97"/>
                  <a:pt x="167" y="121"/>
                </a:cubicBezTo>
                <a:cubicBezTo>
                  <a:pt x="167" y="144"/>
                  <a:pt x="148" y="163"/>
                  <a:pt x="124" y="163"/>
                </a:cubicBezTo>
                <a:close/>
                <a:moveTo>
                  <a:pt x="124" y="163"/>
                </a:moveTo>
                <a:cubicBezTo>
                  <a:pt x="124" y="163"/>
                  <a:pt x="124" y="163"/>
                  <a:pt x="124" y="163"/>
                </a:cubicBezTo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5" name="Freeform: Shape 16"/>
          <p:cNvSpPr/>
          <p:nvPr/>
        </p:nvSpPr>
        <p:spPr bwMode="auto">
          <a:xfrm>
            <a:off x="5564539" y="4396378"/>
            <a:ext cx="323244" cy="318875"/>
          </a:xfrm>
          <a:custGeom>
            <a:avLst/>
            <a:gdLst>
              <a:gd name="T0" fmla="*/ 104 w 120"/>
              <a:gd name="T1" fmla="*/ 44 h 118"/>
              <a:gd name="T2" fmla="*/ 102 w 120"/>
              <a:gd name="T3" fmla="*/ 39 h 118"/>
              <a:gd name="T4" fmla="*/ 107 w 120"/>
              <a:gd name="T5" fmla="*/ 21 h 118"/>
              <a:gd name="T6" fmla="*/ 98 w 120"/>
              <a:gd name="T7" fmla="*/ 13 h 118"/>
              <a:gd name="T8" fmla="*/ 97 w 120"/>
              <a:gd name="T9" fmla="*/ 12 h 118"/>
              <a:gd name="T10" fmla="*/ 96 w 120"/>
              <a:gd name="T11" fmla="*/ 12 h 118"/>
              <a:gd name="T12" fmla="*/ 80 w 120"/>
              <a:gd name="T13" fmla="*/ 18 h 118"/>
              <a:gd name="T14" fmla="*/ 75 w 120"/>
              <a:gd name="T15" fmla="*/ 16 h 118"/>
              <a:gd name="T16" fmla="*/ 66 w 120"/>
              <a:gd name="T17" fmla="*/ 0 h 118"/>
              <a:gd name="T18" fmla="*/ 53 w 120"/>
              <a:gd name="T19" fmla="*/ 0 h 118"/>
              <a:gd name="T20" fmla="*/ 45 w 120"/>
              <a:gd name="T21" fmla="*/ 16 h 118"/>
              <a:gd name="T22" fmla="*/ 40 w 120"/>
              <a:gd name="T23" fmla="*/ 18 h 118"/>
              <a:gd name="T24" fmla="*/ 24 w 120"/>
              <a:gd name="T25" fmla="*/ 12 h 118"/>
              <a:gd name="T26" fmla="*/ 23 w 120"/>
              <a:gd name="T27" fmla="*/ 12 h 118"/>
              <a:gd name="T28" fmla="*/ 13 w 120"/>
              <a:gd name="T29" fmla="*/ 22 h 118"/>
              <a:gd name="T30" fmla="*/ 18 w 120"/>
              <a:gd name="T31" fmla="*/ 39 h 118"/>
              <a:gd name="T32" fmla="*/ 16 w 120"/>
              <a:gd name="T33" fmla="*/ 44 h 118"/>
              <a:gd name="T34" fmla="*/ 0 w 120"/>
              <a:gd name="T35" fmla="*/ 53 h 118"/>
              <a:gd name="T36" fmla="*/ 0 w 120"/>
              <a:gd name="T37" fmla="*/ 65 h 118"/>
              <a:gd name="T38" fmla="*/ 16 w 120"/>
              <a:gd name="T39" fmla="*/ 74 h 118"/>
              <a:gd name="T40" fmla="*/ 18 w 120"/>
              <a:gd name="T41" fmla="*/ 79 h 118"/>
              <a:gd name="T42" fmla="*/ 13 w 120"/>
              <a:gd name="T43" fmla="*/ 96 h 118"/>
              <a:gd name="T44" fmla="*/ 22 w 120"/>
              <a:gd name="T45" fmla="*/ 105 h 118"/>
              <a:gd name="T46" fmla="*/ 23 w 120"/>
              <a:gd name="T47" fmla="*/ 106 h 118"/>
              <a:gd name="T48" fmla="*/ 24 w 120"/>
              <a:gd name="T49" fmla="*/ 106 h 118"/>
              <a:gd name="T50" fmla="*/ 40 w 120"/>
              <a:gd name="T51" fmla="*/ 100 h 118"/>
              <a:gd name="T52" fmla="*/ 45 w 120"/>
              <a:gd name="T53" fmla="*/ 102 h 118"/>
              <a:gd name="T54" fmla="*/ 54 w 120"/>
              <a:gd name="T55" fmla="*/ 118 h 118"/>
              <a:gd name="T56" fmla="*/ 67 w 120"/>
              <a:gd name="T57" fmla="*/ 118 h 118"/>
              <a:gd name="T58" fmla="*/ 75 w 120"/>
              <a:gd name="T59" fmla="*/ 102 h 118"/>
              <a:gd name="T60" fmla="*/ 80 w 120"/>
              <a:gd name="T61" fmla="*/ 99 h 118"/>
              <a:gd name="T62" fmla="*/ 96 w 120"/>
              <a:gd name="T63" fmla="*/ 105 h 118"/>
              <a:gd name="T64" fmla="*/ 97 w 120"/>
              <a:gd name="T65" fmla="*/ 105 h 118"/>
              <a:gd name="T66" fmla="*/ 107 w 120"/>
              <a:gd name="T67" fmla="*/ 96 h 118"/>
              <a:gd name="T68" fmla="*/ 102 w 120"/>
              <a:gd name="T69" fmla="*/ 78 h 118"/>
              <a:gd name="T70" fmla="*/ 104 w 120"/>
              <a:gd name="T71" fmla="*/ 74 h 118"/>
              <a:gd name="T72" fmla="*/ 120 w 120"/>
              <a:gd name="T73" fmla="*/ 65 h 118"/>
              <a:gd name="T74" fmla="*/ 120 w 120"/>
              <a:gd name="T75" fmla="*/ 52 h 118"/>
              <a:gd name="T76" fmla="*/ 104 w 120"/>
              <a:gd name="T77" fmla="*/ 44 h 118"/>
              <a:gd name="T78" fmla="*/ 60 w 120"/>
              <a:gd name="T79" fmla="*/ 79 h 118"/>
              <a:gd name="T80" fmla="*/ 39 w 120"/>
              <a:gd name="T81" fmla="*/ 59 h 118"/>
              <a:gd name="T82" fmla="*/ 60 w 120"/>
              <a:gd name="T83" fmla="*/ 38 h 118"/>
              <a:gd name="T84" fmla="*/ 81 w 120"/>
              <a:gd name="T85" fmla="*/ 59 h 118"/>
              <a:gd name="T86" fmla="*/ 60 w 120"/>
              <a:gd name="T87" fmla="*/ 79 h 118"/>
              <a:gd name="T88" fmla="*/ 60 w 120"/>
              <a:gd name="T89" fmla="*/ 79 h 118"/>
              <a:gd name="T90" fmla="*/ 60 w 120"/>
              <a:gd name="T91" fmla="*/ 79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0" h="118">
                <a:moveTo>
                  <a:pt x="104" y="44"/>
                </a:moveTo>
                <a:cubicBezTo>
                  <a:pt x="102" y="39"/>
                  <a:pt x="102" y="39"/>
                  <a:pt x="102" y="39"/>
                </a:cubicBezTo>
                <a:cubicBezTo>
                  <a:pt x="109" y="23"/>
                  <a:pt x="108" y="23"/>
                  <a:pt x="107" y="21"/>
                </a:cubicBezTo>
                <a:cubicBezTo>
                  <a:pt x="98" y="13"/>
                  <a:pt x="98" y="13"/>
                  <a:pt x="98" y="13"/>
                </a:cubicBezTo>
                <a:cubicBezTo>
                  <a:pt x="97" y="12"/>
                  <a:pt x="97" y="12"/>
                  <a:pt x="97" y="12"/>
                </a:cubicBezTo>
                <a:cubicBezTo>
                  <a:pt x="96" y="12"/>
                  <a:pt x="96" y="12"/>
                  <a:pt x="96" y="12"/>
                </a:cubicBezTo>
                <a:cubicBezTo>
                  <a:pt x="95" y="12"/>
                  <a:pt x="94" y="12"/>
                  <a:pt x="80" y="18"/>
                </a:cubicBezTo>
                <a:cubicBezTo>
                  <a:pt x="75" y="16"/>
                  <a:pt x="75" y="16"/>
                  <a:pt x="75" y="16"/>
                </a:cubicBezTo>
                <a:cubicBezTo>
                  <a:pt x="69" y="0"/>
                  <a:pt x="68" y="0"/>
                  <a:pt x="66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2" y="0"/>
                  <a:pt x="51" y="0"/>
                  <a:pt x="45" y="16"/>
                </a:cubicBezTo>
                <a:cubicBezTo>
                  <a:pt x="40" y="18"/>
                  <a:pt x="40" y="18"/>
                  <a:pt x="40" y="18"/>
                </a:cubicBezTo>
                <a:cubicBezTo>
                  <a:pt x="31" y="14"/>
                  <a:pt x="25" y="12"/>
                  <a:pt x="24" y="12"/>
                </a:cubicBezTo>
                <a:cubicBezTo>
                  <a:pt x="23" y="12"/>
                  <a:pt x="23" y="12"/>
                  <a:pt x="23" y="12"/>
                </a:cubicBezTo>
                <a:cubicBezTo>
                  <a:pt x="13" y="22"/>
                  <a:pt x="13" y="22"/>
                  <a:pt x="13" y="22"/>
                </a:cubicBezTo>
                <a:cubicBezTo>
                  <a:pt x="12" y="23"/>
                  <a:pt x="11" y="24"/>
                  <a:pt x="18" y="39"/>
                </a:cubicBezTo>
                <a:cubicBezTo>
                  <a:pt x="16" y="44"/>
                  <a:pt x="16" y="44"/>
                  <a:pt x="16" y="44"/>
                </a:cubicBezTo>
                <a:cubicBezTo>
                  <a:pt x="0" y="50"/>
                  <a:pt x="0" y="51"/>
                  <a:pt x="0" y="53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7"/>
                  <a:pt x="0" y="68"/>
                  <a:pt x="16" y="74"/>
                </a:cubicBezTo>
                <a:cubicBezTo>
                  <a:pt x="18" y="79"/>
                  <a:pt x="18" y="79"/>
                  <a:pt x="18" y="79"/>
                </a:cubicBezTo>
                <a:cubicBezTo>
                  <a:pt x="11" y="94"/>
                  <a:pt x="12" y="95"/>
                  <a:pt x="13" y="96"/>
                </a:cubicBezTo>
                <a:cubicBezTo>
                  <a:pt x="22" y="105"/>
                  <a:pt x="22" y="105"/>
                  <a:pt x="22" y="105"/>
                </a:cubicBezTo>
                <a:cubicBezTo>
                  <a:pt x="23" y="106"/>
                  <a:pt x="23" y="106"/>
                  <a:pt x="23" y="106"/>
                </a:cubicBezTo>
                <a:cubicBezTo>
                  <a:pt x="24" y="106"/>
                  <a:pt x="24" y="106"/>
                  <a:pt x="24" y="106"/>
                </a:cubicBezTo>
                <a:cubicBezTo>
                  <a:pt x="25" y="106"/>
                  <a:pt x="26" y="106"/>
                  <a:pt x="40" y="100"/>
                </a:cubicBezTo>
                <a:cubicBezTo>
                  <a:pt x="45" y="102"/>
                  <a:pt x="45" y="102"/>
                  <a:pt x="45" y="102"/>
                </a:cubicBezTo>
                <a:cubicBezTo>
                  <a:pt x="51" y="118"/>
                  <a:pt x="52" y="118"/>
                  <a:pt x="54" y="118"/>
                </a:cubicBezTo>
                <a:cubicBezTo>
                  <a:pt x="67" y="118"/>
                  <a:pt x="67" y="118"/>
                  <a:pt x="67" y="118"/>
                </a:cubicBezTo>
                <a:cubicBezTo>
                  <a:pt x="69" y="118"/>
                  <a:pt x="69" y="118"/>
                  <a:pt x="75" y="102"/>
                </a:cubicBezTo>
                <a:cubicBezTo>
                  <a:pt x="80" y="99"/>
                  <a:pt x="80" y="99"/>
                  <a:pt x="80" y="99"/>
                </a:cubicBezTo>
                <a:cubicBezTo>
                  <a:pt x="89" y="103"/>
                  <a:pt x="95" y="105"/>
                  <a:pt x="96" y="105"/>
                </a:cubicBezTo>
                <a:cubicBezTo>
                  <a:pt x="97" y="105"/>
                  <a:pt x="97" y="105"/>
                  <a:pt x="97" y="105"/>
                </a:cubicBezTo>
                <a:cubicBezTo>
                  <a:pt x="107" y="96"/>
                  <a:pt x="107" y="96"/>
                  <a:pt x="107" y="96"/>
                </a:cubicBezTo>
                <a:cubicBezTo>
                  <a:pt x="108" y="94"/>
                  <a:pt x="109" y="94"/>
                  <a:pt x="102" y="78"/>
                </a:cubicBezTo>
                <a:cubicBezTo>
                  <a:pt x="104" y="74"/>
                  <a:pt x="104" y="74"/>
                  <a:pt x="104" y="74"/>
                </a:cubicBezTo>
                <a:cubicBezTo>
                  <a:pt x="120" y="67"/>
                  <a:pt x="120" y="67"/>
                  <a:pt x="120" y="65"/>
                </a:cubicBezTo>
                <a:cubicBezTo>
                  <a:pt x="120" y="52"/>
                  <a:pt x="120" y="52"/>
                  <a:pt x="120" y="52"/>
                </a:cubicBezTo>
                <a:cubicBezTo>
                  <a:pt x="120" y="50"/>
                  <a:pt x="120" y="50"/>
                  <a:pt x="104" y="44"/>
                </a:cubicBezTo>
                <a:close/>
                <a:moveTo>
                  <a:pt x="60" y="79"/>
                </a:moveTo>
                <a:cubicBezTo>
                  <a:pt x="48" y="79"/>
                  <a:pt x="39" y="70"/>
                  <a:pt x="39" y="59"/>
                </a:cubicBezTo>
                <a:cubicBezTo>
                  <a:pt x="39" y="47"/>
                  <a:pt x="48" y="38"/>
                  <a:pt x="60" y="38"/>
                </a:cubicBezTo>
                <a:cubicBezTo>
                  <a:pt x="72" y="38"/>
                  <a:pt x="81" y="47"/>
                  <a:pt x="81" y="59"/>
                </a:cubicBezTo>
                <a:cubicBezTo>
                  <a:pt x="81" y="70"/>
                  <a:pt x="72" y="79"/>
                  <a:pt x="60" y="79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9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6" name="Freeform: Shape 17"/>
          <p:cNvSpPr/>
          <p:nvPr/>
        </p:nvSpPr>
        <p:spPr bwMode="auto">
          <a:xfrm>
            <a:off x="5755282" y="1843922"/>
            <a:ext cx="142693" cy="138325"/>
          </a:xfrm>
          <a:custGeom>
            <a:avLst/>
            <a:gdLst>
              <a:gd name="T0" fmla="*/ 46 w 53"/>
              <a:gd name="T1" fmla="*/ 19 h 51"/>
              <a:gd name="T2" fmla="*/ 45 w 53"/>
              <a:gd name="T3" fmla="*/ 17 h 51"/>
              <a:gd name="T4" fmla="*/ 47 w 53"/>
              <a:gd name="T5" fmla="*/ 9 h 51"/>
              <a:gd name="T6" fmla="*/ 43 w 53"/>
              <a:gd name="T7" fmla="*/ 5 h 51"/>
              <a:gd name="T8" fmla="*/ 43 w 53"/>
              <a:gd name="T9" fmla="*/ 5 h 51"/>
              <a:gd name="T10" fmla="*/ 42 w 53"/>
              <a:gd name="T11" fmla="*/ 5 h 51"/>
              <a:gd name="T12" fmla="*/ 35 w 53"/>
              <a:gd name="T13" fmla="*/ 8 h 51"/>
              <a:gd name="T14" fmla="*/ 33 w 53"/>
              <a:gd name="T15" fmla="*/ 7 h 51"/>
              <a:gd name="T16" fmla="*/ 29 w 53"/>
              <a:gd name="T17" fmla="*/ 0 h 51"/>
              <a:gd name="T18" fmla="*/ 24 w 53"/>
              <a:gd name="T19" fmla="*/ 0 h 51"/>
              <a:gd name="T20" fmla="*/ 20 w 53"/>
              <a:gd name="T21" fmla="*/ 7 h 51"/>
              <a:gd name="T22" fmla="*/ 18 w 53"/>
              <a:gd name="T23" fmla="*/ 8 h 51"/>
              <a:gd name="T24" fmla="*/ 11 w 53"/>
              <a:gd name="T25" fmla="*/ 5 h 51"/>
              <a:gd name="T26" fmla="*/ 10 w 53"/>
              <a:gd name="T27" fmla="*/ 5 h 51"/>
              <a:gd name="T28" fmla="*/ 6 w 53"/>
              <a:gd name="T29" fmla="*/ 9 h 51"/>
              <a:gd name="T30" fmla="*/ 8 w 53"/>
              <a:gd name="T31" fmla="*/ 17 h 51"/>
              <a:gd name="T32" fmla="*/ 8 w 53"/>
              <a:gd name="T33" fmla="*/ 19 h 51"/>
              <a:gd name="T34" fmla="*/ 0 w 53"/>
              <a:gd name="T35" fmla="*/ 23 h 51"/>
              <a:gd name="T36" fmla="*/ 0 w 53"/>
              <a:gd name="T37" fmla="*/ 28 h 51"/>
              <a:gd name="T38" fmla="*/ 8 w 53"/>
              <a:gd name="T39" fmla="*/ 32 h 51"/>
              <a:gd name="T40" fmla="*/ 8 w 53"/>
              <a:gd name="T41" fmla="*/ 34 h 51"/>
              <a:gd name="T42" fmla="*/ 6 w 53"/>
              <a:gd name="T43" fmla="*/ 42 h 51"/>
              <a:gd name="T44" fmla="*/ 10 w 53"/>
              <a:gd name="T45" fmla="*/ 46 h 51"/>
              <a:gd name="T46" fmla="*/ 10 w 53"/>
              <a:gd name="T47" fmla="*/ 46 h 51"/>
              <a:gd name="T48" fmla="*/ 11 w 53"/>
              <a:gd name="T49" fmla="*/ 46 h 51"/>
              <a:gd name="T50" fmla="*/ 18 w 53"/>
              <a:gd name="T51" fmla="*/ 43 h 51"/>
              <a:gd name="T52" fmla="*/ 20 w 53"/>
              <a:gd name="T53" fmla="*/ 44 h 51"/>
              <a:gd name="T54" fmla="*/ 24 w 53"/>
              <a:gd name="T55" fmla="*/ 51 h 51"/>
              <a:gd name="T56" fmla="*/ 29 w 53"/>
              <a:gd name="T57" fmla="*/ 51 h 51"/>
              <a:gd name="T58" fmla="*/ 33 w 53"/>
              <a:gd name="T59" fmla="*/ 44 h 51"/>
              <a:gd name="T60" fmla="*/ 35 w 53"/>
              <a:gd name="T61" fmla="*/ 43 h 51"/>
              <a:gd name="T62" fmla="*/ 42 w 53"/>
              <a:gd name="T63" fmla="*/ 46 h 51"/>
              <a:gd name="T64" fmla="*/ 43 w 53"/>
              <a:gd name="T65" fmla="*/ 46 h 51"/>
              <a:gd name="T66" fmla="*/ 47 w 53"/>
              <a:gd name="T67" fmla="*/ 42 h 51"/>
              <a:gd name="T68" fmla="*/ 45 w 53"/>
              <a:gd name="T69" fmla="*/ 34 h 51"/>
              <a:gd name="T70" fmla="*/ 46 w 53"/>
              <a:gd name="T71" fmla="*/ 32 h 51"/>
              <a:gd name="T72" fmla="*/ 53 w 53"/>
              <a:gd name="T73" fmla="*/ 28 h 51"/>
              <a:gd name="T74" fmla="*/ 53 w 53"/>
              <a:gd name="T75" fmla="*/ 23 h 51"/>
              <a:gd name="T76" fmla="*/ 46 w 53"/>
              <a:gd name="T77" fmla="*/ 19 h 51"/>
              <a:gd name="T78" fmla="*/ 27 w 53"/>
              <a:gd name="T79" fmla="*/ 34 h 51"/>
              <a:gd name="T80" fmla="*/ 17 w 53"/>
              <a:gd name="T81" fmla="*/ 25 h 51"/>
              <a:gd name="T82" fmla="*/ 27 w 53"/>
              <a:gd name="T83" fmla="*/ 17 h 51"/>
              <a:gd name="T84" fmla="*/ 36 w 53"/>
              <a:gd name="T85" fmla="*/ 25 h 51"/>
              <a:gd name="T86" fmla="*/ 27 w 53"/>
              <a:gd name="T87" fmla="*/ 34 h 51"/>
              <a:gd name="T88" fmla="*/ 27 w 53"/>
              <a:gd name="T89" fmla="*/ 34 h 51"/>
              <a:gd name="T90" fmla="*/ 27 w 53"/>
              <a:gd name="T91" fmla="*/ 34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3" h="51">
                <a:moveTo>
                  <a:pt x="46" y="19"/>
                </a:moveTo>
                <a:cubicBezTo>
                  <a:pt x="45" y="17"/>
                  <a:pt x="45" y="17"/>
                  <a:pt x="45" y="17"/>
                </a:cubicBezTo>
                <a:cubicBezTo>
                  <a:pt x="48" y="10"/>
                  <a:pt x="47" y="10"/>
                  <a:pt x="47" y="9"/>
                </a:cubicBezTo>
                <a:cubicBezTo>
                  <a:pt x="43" y="5"/>
                  <a:pt x="43" y="5"/>
                  <a:pt x="43" y="5"/>
                </a:cubicBezTo>
                <a:cubicBezTo>
                  <a:pt x="43" y="5"/>
                  <a:pt x="43" y="5"/>
                  <a:pt x="43" y="5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1" y="5"/>
                  <a:pt x="35" y="8"/>
                </a:cubicBezTo>
                <a:cubicBezTo>
                  <a:pt x="33" y="7"/>
                  <a:pt x="33" y="7"/>
                  <a:pt x="33" y="7"/>
                </a:cubicBezTo>
                <a:cubicBezTo>
                  <a:pt x="30" y="0"/>
                  <a:pt x="30" y="0"/>
                  <a:pt x="29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3" y="0"/>
                  <a:pt x="23" y="0"/>
                  <a:pt x="20" y="7"/>
                </a:cubicBezTo>
                <a:cubicBezTo>
                  <a:pt x="18" y="8"/>
                  <a:pt x="18" y="8"/>
                  <a:pt x="18" y="8"/>
                </a:cubicBezTo>
                <a:cubicBezTo>
                  <a:pt x="14" y="6"/>
                  <a:pt x="11" y="5"/>
                  <a:pt x="11" y="5"/>
                </a:cubicBezTo>
                <a:cubicBezTo>
                  <a:pt x="10" y="5"/>
                  <a:pt x="10" y="5"/>
                  <a:pt x="10" y="5"/>
                </a:cubicBezTo>
                <a:cubicBezTo>
                  <a:pt x="6" y="9"/>
                  <a:pt x="6" y="9"/>
                  <a:pt x="6" y="9"/>
                </a:cubicBezTo>
                <a:cubicBezTo>
                  <a:pt x="5" y="10"/>
                  <a:pt x="5" y="10"/>
                  <a:pt x="8" y="17"/>
                </a:cubicBezTo>
                <a:cubicBezTo>
                  <a:pt x="8" y="19"/>
                  <a:pt x="8" y="19"/>
                  <a:pt x="8" y="19"/>
                </a:cubicBezTo>
                <a:cubicBezTo>
                  <a:pt x="0" y="22"/>
                  <a:pt x="0" y="22"/>
                  <a:pt x="0" y="23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9"/>
                  <a:pt x="0" y="29"/>
                  <a:pt x="8" y="32"/>
                </a:cubicBezTo>
                <a:cubicBezTo>
                  <a:pt x="8" y="34"/>
                  <a:pt x="8" y="34"/>
                  <a:pt x="8" y="34"/>
                </a:cubicBezTo>
                <a:cubicBezTo>
                  <a:pt x="5" y="41"/>
                  <a:pt x="6" y="41"/>
                  <a:pt x="6" y="42"/>
                </a:cubicBezTo>
                <a:cubicBezTo>
                  <a:pt x="10" y="46"/>
                  <a:pt x="10" y="46"/>
                  <a:pt x="10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11" y="46"/>
                  <a:pt x="11" y="46"/>
                  <a:pt x="11" y="46"/>
                </a:cubicBezTo>
                <a:cubicBezTo>
                  <a:pt x="11" y="46"/>
                  <a:pt x="12" y="46"/>
                  <a:pt x="18" y="43"/>
                </a:cubicBezTo>
                <a:cubicBezTo>
                  <a:pt x="20" y="44"/>
                  <a:pt x="20" y="44"/>
                  <a:pt x="20" y="44"/>
                </a:cubicBezTo>
                <a:cubicBezTo>
                  <a:pt x="23" y="51"/>
                  <a:pt x="23" y="51"/>
                  <a:pt x="24" y="51"/>
                </a:cubicBezTo>
                <a:cubicBezTo>
                  <a:pt x="29" y="51"/>
                  <a:pt x="29" y="51"/>
                  <a:pt x="29" y="51"/>
                </a:cubicBezTo>
                <a:cubicBezTo>
                  <a:pt x="30" y="51"/>
                  <a:pt x="31" y="51"/>
                  <a:pt x="33" y="44"/>
                </a:cubicBezTo>
                <a:cubicBezTo>
                  <a:pt x="35" y="43"/>
                  <a:pt x="35" y="43"/>
                  <a:pt x="35" y="43"/>
                </a:cubicBezTo>
                <a:cubicBezTo>
                  <a:pt x="39" y="45"/>
                  <a:pt x="42" y="46"/>
                  <a:pt x="42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7" y="42"/>
                  <a:pt x="47" y="42"/>
                  <a:pt x="47" y="42"/>
                </a:cubicBezTo>
                <a:cubicBezTo>
                  <a:pt x="48" y="41"/>
                  <a:pt x="48" y="41"/>
                  <a:pt x="45" y="34"/>
                </a:cubicBezTo>
                <a:cubicBezTo>
                  <a:pt x="46" y="32"/>
                  <a:pt x="46" y="32"/>
                  <a:pt x="46" y="32"/>
                </a:cubicBezTo>
                <a:cubicBezTo>
                  <a:pt x="53" y="29"/>
                  <a:pt x="53" y="29"/>
                  <a:pt x="53" y="28"/>
                </a:cubicBezTo>
                <a:cubicBezTo>
                  <a:pt x="53" y="23"/>
                  <a:pt x="53" y="23"/>
                  <a:pt x="53" y="23"/>
                </a:cubicBezTo>
                <a:cubicBezTo>
                  <a:pt x="53" y="22"/>
                  <a:pt x="53" y="22"/>
                  <a:pt x="46" y="19"/>
                </a:cubicBezTo>
                <a:close/>
                <a:moveTo>
                  <a:pt x="27" y="34"/>
                </a:moveTo>
                <a:cubicBezTo>
                  <a:pt x="21" y="34"/>
                  <a:pt x="17" y="30"/>
                  <a:pt x="17" y="25"/>
                </a:cubicBezTo>
                <a:cubicBezTo>
                  <a:pt x="17" y="21"/>
                  <a:pt x="21" y="17"/>
                  <a:pt x="27" y="17"/>
                </a:cubicBezTo>
                <a:cubicBezTo>
                  <a:pt x="32" y="17"/>
                  <a:pt x="36" y="21"/>
                  <a:pt x="36" y="25"/>
                </a:cubicBezTo>
                <a:cubicBezTo>
                  <a:pt x="36" y="30"/>
                  <a:pt x="32" y="34"/>
                  <a:pt x="27" y="34"/>
                </a:cubicBezTo>
                <a:close/>
                <a:moveTo>
                  <a:pt x="27" y="34"/>
                </a:moveTo>
                <a:cubicBezTo>
                  <a:pt x="27" y="34"/>
                  <a:pt x="27" y="34"/>
                  <a:pt x="27" y="34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7" name="Freeform: Shape 18"/>
          <p:cNvSpPr/>
          <p:nvPr/>
        </p:nvSpPr>
        <p:spPr bwMode="auto">
          <a:xfrm>
            <a:off x="6216850" y="2918487"/>
            <a:ext cx="144150" cy="136869"/>
          </a:xfrm>
          <a:custGeom>
            <a:avLst/>
            <a:gdLst>
              <a:gd name="T0" fmla="*/ 45 w 53"/>
              <a:gd name="T1" fmla="*/ 19 h 51"/>
              <a:gd name="T2" fmla="*/ 44 w 53"/>
              <a:gd name="T3" fmla="*/ 17 h 51"/>
              <a:gd name="T4" fmla="*/ 47 w 53"/>
              <a:gd name="T5" fmla="*/ 9 h 51"/>
              <a:gd name="T6" fmla="*/ 43 w 53"/>
              <a:gd name="T7" fmla="*/ 6 h 51"/>
              <a:gd name="T8" fmla="*/ 42 w 53"/>
              <a:gd name="T9" fmla="*/ 5 h 51"/>
              <a:gd name="T10" fmla="*/ 42 w 53"/>
              <a:gd name="T11" fmla="*/ 5 h 51"/>
              <a:gd name="T12" fmla="*/ 35 w 53"/>
              <a:gd name="T13" fmla="*/ 8 h 51"/>
              <a:gd name="T14" fmla="*/ 33 w 53"/>
              <a:gd name="T15" fmla="*/ 7 h 51"/>
              <a:gd name="T16" fmla="*/ 29 w 53"/>
              <a:gd name="T17" fmla="*/ 0 h 51"/>
              <a:gd name="T18" fmla="*/ 23 w 53"/>
              <a:gd name="T19" fmla="*/ 0 h 51"/>
              <a:gd name="T20" fmla="*/ 20 w 53"/>
              <a:gd name="T21" fmla="*/ 7 h 51"/>
              <a:gd name="T22" fmla="*/ 18 w 53"/>
              <a:gd name="T23" fmla="*/ 8 h 51"/>
              <a:gd name="T24" fmla="*/ 11 w 53"/>
              <a:gd name="T25" fmla="*/ 5 h 51"/>
              <a:gd name="T26" fmla="*/ 10 w 53"/>
              <a:gd name="T27" fmla="*/ 5 h 51"/>
              <a:gd name="T28" fmla="*/ 6 w 53"/>
              <a:gd name="T29" fmla="*/ 10 h 51"/>
              <a:gd name="T30" fmla="*/ 8 w 53"/>
              <a:gd name="T31" fmla="*/ 17 h 51"/>
              <a:gd name="T32" fmla="*/ 7 w 53"/>
              <a:gd name="T33" fmla="*/ 19 h 51"/>
              <a:gd name="T34" fmla="*/ 0 w 53"/>
              <a:gd name="T35" fmla="*/ 23 h 51"/>
              <a:gd name="T36" fmla="*/ 0 w 53"/>
              <a:gd name="T37" fmla="*/ 29 h 51"/>
              <a:gd name="T38" fmla="*/ 7 w 53"/>
              <a:gd name="T39" fmla="*/ 32 h 51"/>
              <a:gd name="T40" fmla="*/ 8 w 53"/>
              <a:gd name="T41" fmla="*/ 34 h 51"/>
              <a:gd name="T42" fmla="*/ 6 w 53"/>
              <a:gd name="T43" fmla="*/ 42 h 51"/>
              <a:gd name="T44" fmla="*/ 10 w 53"/>
              <a:gd name="T45" fmla="*/ 46 h 51"/>
              <a:gd name="T46" fmla="*/ 10 w 53"/>
              <a:gd name="T47" fmla="*/ 46 h 51"/>
              <a:gd name="T48" fmla="*/ 11 w 53"/>
              <a:gd name="T49" fmla="*/ 46 h 51"/>
              <a:gd name="T50" fmla="*/ 18 w 53"/>
              <a:gd name="T51" fmla="*/ 44 h 51"/>
              <a:gd name="T52" fmla="*/ 20 w 53"/>
              <a:gd name="T53" fmla="*/ 44 h 51"/>
              <a:gd name="T54" fmla="*/ 24 w 53"/>
              <a:gd name="T55" fmla="*/ 51 h 51"/>
              <a:gd name="T56" fmla="*/ 29 w 53"/>
              <a:gd name="T57" fmla="*/ 51 h 51"/>
              <a:gd name="T58" fmla="*/ 33 w 53"/>
              <a:gd name="T59" fmla="*/ 44 h 51"/>
              <a:gd name="T60" fmla="*/ 35 w 53"/>
              <a:gd name="T61" fmla="*/ 43 h 51"/>
              <a:gd name="T62" fmla="*/ 42 w 53"/>
              <a:gd name="T63" fmla="*/ 46 h 51"/>
              <a:gd name="T64" fmla="*/ 43 w 53"/>
              <a:gd name="T65" fmla="*/ 46 h 51"/>
              <a:gd name="T66" fmla="*/ 47 w 53"/>
              <a:gd name="T67" fmla="*/ 42 h 51"/>
              <a:gd name="T68" fmla="*/ 44 w 53"/>
              <a:gd name="T69" fmla="*/ 34 h 51"/>
              <a:gd name="T70" fmla="*/ 45 w 53"/>
              <a:gd name="T71" fmla="*/ 32 h 51"/>
              <a:gd name="T72" fmla="*/ 53 w 53"/>
              <a:gd name="T73" fmla="*/ 28 h 51"/>
              <a:gd name="T74" fmla="*/ 53 w 53"/>
              <a:gd name="T75" fmla="*/ 23 h 51"/>
              <a:gd name="T76" fmla="*/ 45 w 53"/>
              <a:gd name="T77" fmla="*/ 19 h 51"/>
              <a:gd name="T78" fmla="*/ 26 w 53"/>
              <a:gd name="T79" fmla="*/ 35 h 51"/>
              <a:gd name="T80" fmla="*/ 17 w 53"/>
              <a:gd name="T81" fmla="*/ 26 h 51"/>
              <a:gd name="T82" fmla="*/ 26 w 53"/>
              <a:gd name="T83" fmla="*/ 17 h 51"/>
              <a:gd name="T84" fmla="*/ 35 w 53"/>
              <a:gd name="T85" fmla="*/ 26 h 51"/>
              <a:gd name="T86" fmla="*/ 26 w 53"/>
              <a:gd name="T87" fmla="*/ 35 h 51"/>
              <a:gd name="T88" fmla="*/ 26 w 53"/>
              <a:gd name="T89" fmla="*/ 35 h 51"/>
              <a:gd name="T90" fmla="*/ 26 w 53"/>
              <a:gd name="T91" fmla="*/ 3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3" h="51">
                <a:moveTo>
                  <a:pt x="45" y="19"/>
                </a:moveTo>
                <a:cubicBezTo>
                  <a:pt x="44" y="17"/>
                  <a:pt x="44" y="17"/>
                  <a:pt x="44" y="17"/>
                </a:cubicBezTo>
                <a:cubicBezTo>
                  <a:pt x="47" y="10"/>
                  <a:pt x="47" y="10"/>
                  <a:pt x="47" y="9"/>
                </a:cubicBezTo>
                <a:cubicBezTo>
                  <a:pt x="43" y="6"/>
                  <a:pt x="43" y="6"/>
                  <a:pt x="43" y="6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1" y="5"/>
                  <a:pt x="35" y="8"/>
                </a:cubicBezTo>
                <a:cubicBezTo>
                  <a:pt x="33" y="7"/>
                  <a:pt x="33" y="7"/>
                  <a:pt x="33" y="7"/>
                </a:cubicBezTo>
                <a:cubicBezTo>
                  <a:pt x="30" y="0"/>
                  <a:pt x="30" y="0"/>
                  <a:pt x="29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2" y="0"/>
                  <a:pt x="20" y="7"/>
                </a:cubicBezTo>
                <a:cubicBezTo>
                  <a:pt x="18" y="8"/>
                  <a:pt x="18" y="8"/>
                  <a:pt x="18" y="8"/>
                </a:cubicBezTo>
                <a:cubicBezTo>
                  <a:pt x="14" y="6"/>
                  <a:pt x="11" y="5"/>
                  <a:pt x="11" y="5"/>
                </a:cubicBezTo>
                <a:cubicBezTo>
                  <a:pt x="10" y="5"/>
                  <a:pt x="10" y="5"/>
                  <a:pt x="10" y="5"/>
                </a:cubicBezTo>
                <a:cubicBezTo>
                  <a:pt x="6" y="10"/>
                  <a:pt x="6" y="10"/>
                  <a:pt x="6" y="10"/>
                </a:cubicBezTo>
                <a:cubicBezTo>
                  <a:pt x="5" y="10"/>
                  <a:pt x="5" y="10"/>
                  <a:pt x="8" y="17"/>
                </a:cubicBezTo>
                <a:cubicBezTo>
                  <a:pt x="7" y="19"/>
                  <a:pt x="7" y="19"/>
                  <a:pt x="7" y="19"/>
                </a:cubicBezTo>
                <a:cubicBezTo>
                  <a:pt x="0" y="22"/>
                  <a:pt x="0" y="22"/>
                  <a:pt x="0" y="23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9"/>
                  <a:pt x="0" y="30"/>
                  <a:pt x="7" y="32"/>
                </a:cubicBezTo>
                <a:cubicBezTo>
                  <a:pt x="8" y="34"/>
                  <a:pt x="8" y="34"/>
                  <a:pt x="8" y="34"/>
                </a:cubicBezTo>
                <a:cubicBezTo>
                  <a:pt x="5" y="41"/>
                  <a:pt x="5" y="41"/>
                  <a:pt x="6" y="42"/>
                </a:cubicBezTo>
                <a:cubicBezTo>
                  <a:pt x="10" y="46"/>
                  <a:pt x="10" y="46"/>
                  <a:pt x="10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11" y="46"/>
                  <a:pt x="11" y="46"/>
                  <a:pt x="11" y="46"/>
                </a:cubicBezTo>
                <a:cubicBezTo>
                  <a:pt x="11" y="46"/>
                  <a:pt x="12" y="46"/>
                  <a:pt x="18" y="44"/>
                </a:cubicBezTo>
                <a:cubicBezTo>
                  <a:pt x="20" y="44"/>
                  <a:pt x="20" y="44"/>
                  <a:pt x="20" y="44"/>
                </a:cubicBezTo>
                <a:cubicBezTo>
                  <a:pt x="23" y="51"/>
                  <a:pt x="23" y="51"/>
                  <a:pt x="24" y="51"/>
                </a:cubicBezTo>
                <a:cubicBezTo>
                  <a:pt x="29" y="51"/>
                  <a:pt x="29" y="51"/>
                  <a:pt x="29" y="51"/>
                </a:cubicBezTo>
                <a:cubicBezTo>
                  <a:pt x="30" y="51"/>
                  <a:pt x="30" y="51"/>
                  <a:pt x="33" y="44"/>
                </a:cubicBezTo>
                <a:cubicBezTo>
                  <a:pt x="35" y="43"/>
                  <a:pt x="35" y="43"/>
                  <a:pt x="35" y="43"/>
                </a:cubicBezTo>
                <a:cubicBezTo>
                  <a:pt x="39" y="45"/>
                  <a:pt x="41" y="46"/>
                  <a:pt x="42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7" y="42"/>
                  <a:pt x="47" y="42"/>
                  <a:pt x="47" y="42"/>
                </a:cubicBezTo>
                <a:cubicBezTo>
                  <a:pt x="47" y="41"/>
                  <a:pt x="48" y="41"/>
                  <a:pt x="44" y="34"/>
                </a:cubicBezTo>
                <a:cubicBezTo>
                  <a:pt x="45" y="32"/>
                  <a:pt x="45" y="32"/>
                  <a:pt x="45" y="32"/>
                </a:cubicBezTo>
                <a:cubicBezTo>
                  <a:pt x="53" y="29"/>
                  <a:pt x="53" y="29"/>
                  <a:pt x="53" y="28"/>
                </a:cubicBezTo>
                <a:cubicBezTo>
                  <a:pt x="53" y="23"/>
                  <a:pt x="53" y="23"/>
                  <a:pt x="53" y="23"/>
                </a:cubicBezTo>
                <a:cubicBezTo>
                  <a:pt x="53" y="22"/>
                  <a:pt x="53" y="22"/>
                  <a:pt x="45" y="19"/>
                </a:cubicBezTo>
                <a:close/>
                <a:moveTo>
                  <a:pt x="26" y="35"/>
                </a:moveTo>
                <a:cubicBezTo>
                  <a:pt x="21" y="35"/>
                  <a:pt x="17" y="31"/>
                  <a:pt x="17" y="26"/>
                </a:cubicBezTo>
                <a:cubicBezTo>
                  <a:pt x="17" y="21"/>
                  <a:pt x="21" y="17"/>
                  <a:pt x="26" y="17"/>
                </a:cubicBezTo>
                <a:cubicBezTo>
                  <a:pt x="31" y="17"/>
                  <a:pt x="35" y="21"/>
                  <a:pt x="35" y="26"/>
                </a:cubicBezTo>
                <a:cubicBezTo>
                  <a:pt x="35" y="31"/>
                  <a:pt x="31" y="35"/>
                  <a:pt x="26" y="35"/>
                </a:cubicBezTo>
                <a:close/>
                <a:moveTo>
                  <a:pt x="26" y="35"/>
                </a:moveTo>
                <a:cubicBezTo>
                  <a:pt x="26" y="35"/>
                  <a:pt x="26" y="35"/>
                  <a:pt x="26" y="35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8" name="Freeform: Shape 19"/>
          <p:cNvSpPr/>
          <p:nvPr/>
        </p:nvSpPr>
        <p:spPr bwMode="auto">
          <a:xfrm>
            <a:off x="6548830" y="2796179"/>
            <a:ext cx="141238" cy="138325"/>
          </a:xfrm>
          <a:custGeom>
            <a:avLst/>
            <a:gdLst>
              <a:gd name="T0" fmla="*/ 45 w 52"/>
              <a:gd name="T1" fmla="*/ 19 h 51"/>
              <a:gd name="T2" fmla="*/ 44 w 52"/>
              <a:gd name="T3" fmla="*/ 17 h 51"/>
              <a:gd name="T4" fmla="*/ 47 w 52"/>
              <a:gd name="T5" fmla="*/ 9 h 51"/>
              <a:gd name="T6" fmla="*/ 43 w 52"/>
              <a:gd name="T7" fmla="*/ 6 h 51"/>
              <a:gd name="T8" fmla="*/ 42 w 52"/>
              <a:gd name="T9" fmla="*/ 5 h 51"/>
              <a:gd name="T10" fmla="*/ 42 w 52"/>
              <a:gd name="T11" fmla="*/ 5 h 51"/>
              <a:gd name="T12" fmla="*/ 35 w 52"/>
              <a:gd name="T13" fmla="*/ 8 h 51"/>
              <a:gd name="T14" fmla="*/ 33 w 52"/>
              <a:gd name="T15" fmla="*/ 7 h 51"/>
              <a:gd name="T16" fmla="*/ 29 w 52"/>
              <a:gd name="T17" fmla="*/ 0 h 51"/>
              <a:gd name="T18" fmla="*/ 23 w 52"/>
              <a:gd name="T19" fmla="*/ 0 h 51"/>
              <a:gd name="T20" fmla="*/ 20 w 52"/>
              <a:gd name="T21" fmla="*/ 7 h 51"/>
              <a:gd name="T22" fmla="*/ 17 w 52"/>
              <a:gd name="T23" fmla="*/ 8 h 51"/>
              <a:gd name="T24" fmla="*/ 10 w 52"/>
              <a:gd name="T25" fmla="*/ 6 h 51"/>
              <a:gd name="T26" fmla="*/ 10 w 52"/>
              <a:gd name="T27" fmla="*/ 6 h 51"/>
              <a:gd name="T28" fmla="*/ 6 w 52"/>
              <a:gd name="T29" fmla="*/ 10 h 51"/>
              <a:gd name="T30" fmla="*/ 8 w 52"/>
              <a:gd name="T31" fmla="*/ 17 h 51"/>
              <a:gd name="T32" fmla="*/ 7 w 52"/>
              <a:gd name="T33" fmla="*/ 19 h 51"/>
              <a:gd name="T34" fmla="*/ 0 w 52"/>
              <a:gd name="T35" fmla="*/ 23 h 51"/>
              <a:gd name="T36" fmla="*/ 0 w 52"/>
              <a:gd name="T37" fmla="*/ 29 h 51"/>
              <a:gd name="T38" fmla="*/ 7 w 52"/>
              <a:gd name="T39" fmla="*/ 32 h 51"/>
              <a:gd name="T40" fmla="*/ 8 w 52"/>
              <a:gd name="T41" fmla="*/ 34 h 51"/>
              <a:gd name="T42" fmla="*/ 6 w 52"/>
              <a:gd name="T43" fmla="*/ 42 h 51"/>
              <a:gd name="T44" fmla="*/ 10 w 52"/>
              <a:gd name="T45" fmla="*/ 46 h 51"/>
              <a:gd name="T46" fmla="*/ 10 w 52"/>
              <a:gd name="T47" fmla="*/ 46 h 51"/>
              <a:gd name="T48" fmla="*/ 11 w 52"/>
              <a:gd name="T49" fmla="*/ 46 h 51"/>
              <a:gd name="T50" fmla="*/ 18 w 52"/>
              <a:gd name="T51" fmla="*/ 44 h 51"/>
              <a:gd name="T52" fmla="*/ 20 w 52"/>
              <a:gd name="T53" fmla="*/ 44 h 51"/>
              <a:gd name="T54" fmla="*/ 24 w 52"/>
              <a:gd name="T55" fmla="*/ 51 h 51"/>
              <a:gd name="T56" fmla="*/ 29 w 52"/>
              <a:gd name="T57" fmla="*/ 51 h 51"/>
              <a:gd name="T58" fmla="*/ 33 w 52"/>
              <a:gd name="T59" fmla="*/ 44 h 51"/>
              <a:gd name="T60" fmla="*/ 35 w 52"/>
              <a:gd name="T61" fmla="*/ 44 h 51"/>
              <a:gd name="T62" fmla="*/ 42 w 52"/>
              <a:gd name="T63" fmla="*/ 46 h 51"/>
              <a:gd name="T64" fmla="*/ 43 w 52"/>
              <a:gd name="T65" fmla="*/ 46 h 51"/>
              <a:gd name="T66" fmla="*/ 47 w 52"/>
              <a:gd name="T67" fmla="*/ 42 h 51"/>
              <a:gd name="T68" fmla="*/ 44 w 52"/>
              <a:gd name="T69" fmla="*/ 34 h 51"/>
              <a:gd name="T70" fmla="*/ 45 w 52"/>
              <a:gd name="T71" fmla="*/ 32 h 51"/>
              <a:gd name="T72" fmla="*/ 52 w 52"/>
              <a:gd name="T73" fmla="*/ 28 h 51"/>
              <a:gd name="T74" fmla="*/ 52 w 52"/>
              <a:gd name="T75" fmla="*/ 23 h 51"/>
              <a:gd name="T76" fmla="*/ 45 w 52"/>
              <a:gd name="T77" fmla="*/ 19 h 51"/>
              <a:gd name="T78" fmla="*/ 26 w 52"/>
              <a:gd name="T79" fmla="*/ 35 h 51"/>
              <a:gd name="T80" fmla="*/ 17 w 52"/>
              <a:gd name="T81" fmla="*/ 26 h 51"/>
              <a:gd name="T82" fmla="*/ 26 w 52"/>
              <a:gd name="T83" fmla="*/ 17 h 51"/>
              <a:gd name="T84" fmla="*/ 35 w 52"/>
              <a:gd name="T85" fmla="*/ 26 h 51"/>
              <a:gd name="T86" fmla="*/ 26 w 52"/>
              <a:gd name="T87" fmla="*/ 35 h 51"/>
              <a:gd name="T88" fmla="*/ 26 w 52"/>
              <a:gd name="T89" fmla="*/ 35 h 51"/>
              <a:gd name="T90" fmla="*/ 26 w 52"/>
              <a:gd name="T91" fmla="*/ 3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2" h="51">
                <a:moveTo>
                  <a:pt x="45" y="19"/>
                </a:moveTo>
                <a:cubicBezTo>
                  <a:pt x="44" y="17"/>
                  <a:pt x="44" y="17"/>
                  <a:pt x="44" y="17"/>
                </a:cubicBezTo>
                <a:cubicBezTo>
                  <a:pt x="47" y="10"/>
                  <a:pt x="47" y="10"/>
                  <a:pt x="47" y="9"/>
                </a:cubicBezTo>
                <a:cubicBezTo>
                  <a:pt x="43" y="6"/>
                  <a:pt x="43" y="6"/>
                  <a:pt x="43" y="6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1" y="5"/>
                  <a:pt x="35" y="8"/>
                </a:cubicBezTo>
                <a:cubicBezTo>
                  <a:pt x="33" y="7"/>
                  <a:pt x="33" y="7"/>
                  <a:pt x="33" y="7"/>
                </a:cubicBezTo>
                <a:cubicBezTo>
                  <a:pt x="30" y="0"/>
                  <a:pt x="30" y="0"/>
                  <a:pt x="29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2" y="0"/>
                  <a:pt x="20" y="7"/>
                </a:cubicBezTo>
                <a:cubicBezTo>
                  <a:pt x="17" y="8"/>
                  <a:pt x="17" y="8"/>
                  <a:pt x="17" y="8"/>
                </a:cubicBezTo>
                <a:cubicBezTo>
                  <a:pt x="13" y="6"/>
                  <a:pt x="11" y="6"/>
                  <a:pt x="10" y="6"/>
                </a:cubicBezTo>
                <a:cubicBezTo>
                  <a:pt x="10" y="6"/>
                  <a:pt x="10" y="6"/>
                  <a:pt x="10" y="6"/>
                </a:cubicBezTo>
                <a:cubicBezTo>
                  <a:pt x="6" y="10"/>
                  <a:pt x="6" y="10"/>
                  <a:pt x="6" y="10"/>
                </a:cubicBezTo>
                <a:cubicBezTo>
                  <a:pt x="5" y="10"/>
                  <a:pt x="5" y="10"/>
                  <a:pt x="8" y="17"/>
                </a:cubicBezTo>
                <a:cubicBezTo>
                  <a:pt x="7" y="19"/>
                  <a:pt x="7" y="19"/>
                  <a:pt x="7" y="19"/>
                </a:cubicBezTo>
                <a:cubicBezTo>
                  <a:pt x="0" y="22"/>
                  <a:pt x="0" y="22"/>
                  <a:pt x="0" y="23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9"/>
                  <a:pt x="0" y="30"/>
                  <a:pt x="7" y="32"/>
                </a:cubicBezTo>
                <a:cubicBezTo>
                  <a:pt x="8" y="34"/>
                  <a:pt x="8" y="34"/>
                  <a:pt x="8" y="34"/>
                </a:cubicBezTo>
                <a:cubicBezTo>
                  <a:pt x="5" y="41"/>
                  <a:pt x="5" y="42"/>
                  <a:pt x="6" y="42"/>
                </a:cubicBezTo>
                <a:cubicBezTo>
                  <a:pt x="10" y="46"/>
                  <a:pt x="10" y="46"/>
                  <a:pt x="10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11" y="46"/>
                  <a:pt x="11" y="46"/>
                  <a:pt x="11" y="46"/>
                </a:cubicBezTo>
                <a:cubicBezTo>
                  <a:pt x="11" y="46"/>
                  <a:pt x="12" y="46"/>
                  <a:pt x="18" y="44"/>
                </a:cubicBezTo>
                <a:cubicBezTo>
                  <a:pt x="20" y="44"/>
                  <a:pt x="20" y="44"/>
                  <a:pt x="20" y="44"/>
                </a:cubicBezTo>
                <a:cubicBezTo>
                  <a:pt x="23" y="51"/>
                  <a:pt x="23" y="51"/>
                  <a:pt x="24" y="51"/>
                </a:cubicBezTo>
                <a:cubicBezTo>
                  <a:pt x="29" y="51"/>
                  <a:pt x="29" y="51"/>
                  <a:pt x="29" y="51"/>
                </a:cubicBezTo>
                <a:cubicBezTo>
                  <a:pt x="30" y="51"/>
                  <a:pt x="30" y="51"/>
                  <a:pt x="33" y="44"/>
                </a:cubicBezTo>
                <a:cubicBezTo>
                  <a:pt x="35" y="44"/>
                  <a:pt x="35" y="44"/>
                  <a:pt x="35" y="44"/>
                </a:cubicBezTo>
                <a:cubicBezTo>
                  <a:pt x="39" y="45"/>
                  <a:pt x="41" y="46"/>
                  <a:pt x="42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7" y="42"/>
                  <a:pt x="47" y="42"/>
                  <a:pt x="47" y="42"/>
                </a:cubicBezTo>
                <a:cubicBezTo>
                  <a:pt x="47" y="41"/>
                  <a:pt x="48" y="41"/>
                  <a:pt x="44" y="34"/>
                </a:cubicBezTo>
                <a:cubicBezTo>
                  <a:pt x="45" y="32"/>
                  <a:pt x="45" y="32"/>
                  <a:pt x="45" y="32"/>
                </a:cubicBezTo>
                <a:cubicBezTo>
                  <a:pt x="52" y="30"/>
                  <a:pt x="52" y="29"/>
                  <a:pt x="52" y="28"/>
                </a:cubicBezTo>
                <a:cubicBezTo>
                  <a:pt x="52" y="23"/>
                  <a:pt x="52" y="23"/>
                  <a:pt x="52" y="23"/>
                </a:cubicBezTo>
                <a:cubicBezTo>
                  <a:pt x="52" y="22"/>
                  <a:pt x="52" y="22"/>
                  <a:pt x="45" y="19"/>
                </a:cubicBezTo>
                <a:close/>
                <a:moveTo>
                  <a:pt x="26" y="35"/>
                </a:moveTo>
                <a:cubicBezTo>
                  <a:pt x="21" y="35"/>
                  <a:pt x="17" y="31"/>
                  <a:pt x="17" y="26"/>
                </a:cubicBezTo>
                <a:cubicBezTo>
                  <a:pt x="17" y="21"/>
                  <a:pt x="21" y="17"/>
                  <a:pt x="26" y="17"/>
                </a:cubicBezTo>
                <a:cubicBezTo>
                  <a:pt x="31" y="17"/>
                  <a:pt x="35" y="21"/>
                  <a:pt x="35" y="26"/>
                </a:cubicBezTo>
                <a:cubicBezTo>
                  <a:pt x="35" y="31"/>
                  <a:pt x="31" y="35"/>
                  <a:pt x="26" y="35"/>
                </a:cubicBezTo>
                <a:close/>
                <a:moveTo>
                  <a:pt x="26" y="35"/>
                </a:moveTo>
                <a:cubicBezTo>
                  <a:pt x="26" y="35"/>
                  <a:pt x="26" y="35"/>
                  <a:pt x="26" y="35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9" name="Freeform: Shape 20"/>
          <p:cNvSpPr/>
          <p:nvPr/>
        </p:nvSpPr>
        <p:spPr bwMode="auto">
          <a:xfrm>
            <a:off x="5603853" y="2516617"/>
            <a:ext cx="189287" cy="184919"/>
          </a:xfrm>
          <a:custGeom>
            <a:avLst/>
            <a:gdLst>
              <a:gd name="T0" fmla="*/ 60 w 70"/>
              <a:gd name="T1" fmla="*/ 26 h 69"/>
              <a:gd name="T2" fmla="*/ 59 w 70"/>
              <a:gd name="T3" fmla="*/ 23 h 69"/>
              <a:gd name="T4" fmla="*/ 62 w 70"/>
              <a:gd name="T5" fmla="*/ 13 h 69"/>
              <a:gd name="T6" fmla="*/ 57 w 70"/>
              <a:gd name="T7" fmla="*/ 8 h 69"/>
              <a:gd name="T8" fmla="*/ 56 w 70"/>
              <a:gd name="T9" fmla="*/ 7 h 69"/>
              <a:gd name="T10" fmla="*/ 56 w 70"/>
              <a:gd name="T11" fmla="*/ 7 h 69"/>
              <a:gd name="T12" fmla="*/ 46 w 70"/>
              <a:gd name="T13" fmla="*/ 11 h 69"/>
              <a:gd name="T14" fmla="*/ 43 w 70"/>
              <a:gd name="T15" fmla="*/ 10 h 69"/>
              <a:gd name="T16" fmla="*/ 38 w 70"/>
              <a:gd name="T17" fmla="*/ 0 h 69"/>
              <a:gd name="T18" fmla="*/ 31 w 70"/>
              <a:gd name="T19" fmla="*/ 0 h 69"/>
              <a:gd name="T20" fmla="*/ 26 w 70"/>
              <a:gd name="T21" fmla="*/ 10 h 69"/>
              <a:gd name="T22" fmla="*/ 23 w 70"/>
              <a:gd name="T23" fmla="*/ 11 h 69"/>
              <a:gd name="T24" fmla="*/ 13 w 70"/>
              <a:gd name="T25" fmla="*/ 8 h 69"/>
              <a:gd name="T26" fmla="*/ 13 w 70"/>
              <a:gd name="T27" fmla="*/ 8 h 69"/>
              <a:gd name="T28" fmla="*/ 7 w 70"/>
              <a:gd name="T29" fmla="*/ 13 h 69"/>
              <a:gd name="T30" fmla="*/ 10 w 70"/>
              <a:gd name="T31" fmla="*/ 23 h 69"/>
              <a:gd name="T32" fmla="*/ 9 w 70"/>
              <a:gd name="T33" fmla="*/ 26 h 69"/>
              <a:gd name="T34" fmla="*/ 0 w 70"/>
              <a:gd name="T35" fmla="*/ 31 h 69"/>
              <a:gd name="T36" fmla="*/ 0 w 70"/>
              <a:gd name="T37" fmla="*/ 39 h 69"/>
              <a:gd name="T38" fmla="*/ 9 w 70"/>
              <a:gd name="T39" fmla="*/ 44 h 69"/>
              <a:gd name="T40" fmla="*/ 10 w 70"/>
              <a:gd name="T41" fmla="*/ 46 h 69"/>
              <a:gd name="T42" fmla="*/ 7 w 70"/>
              <a:gd name="T43" fmla="*/ 57 h 69"/>
              <a:gd name="T44" fmla="*/ 13 w 70"/>
              <a:gd name="T45" fmla="*/ 62 h 69"/>
              <a:gd name="T46" fmla="*/ 13 w 70"/>
              <a:gd name="T47" fmla="*/ 62 h 69"/>
              <a:gd name="T48" fmla="*/ 14 w 70"/>
              <a:gd name="T49" fmla="*/ 62 h 69"/>
              <a:gd name="T50" fmla="*/ 23 w 70"/>
              <a:gd name="T51" fmla="*/ 59 h 69"/>
              <a:gd name="T52" fmla="*/ 26 w 70"/>
              <a:gd name="T53" fmla="*/ 60 h 69"/>
              <a:gd name="T54" fmla="*/ 31 w 70"/>
              <a:gd name="T55" fmla="*/ 69 h 69"/>
              <a:gd name="T56" fmla="*/ 39 w 70"/>
              <a:gd name="T57" fmla="*/ 69 h 69"/>
              <a:gd name="T58" fmla="*/ 44 w 70"/>
              <a:gd name="T59" fmla="*/ 60 h 69"/>
              <a:gd name="T60" fmla="*/ 47 w 70"/>
              <a:gd name="T61" fmla="*/ 59 h 69"/>
              <a:gd name="T62" fmla="*/ 56 w 70"/>
              <a:gd name="T63" fmla="*/ 62 h 69"/>
              <a:gd name="T64" fmla="*/ 57 w 70"/>
              <a:gd name="T65" fmla="*/ 62 h 69"/>
              <a:gd name="T66" fmla="*/ 62 w 70"/>
              <a:gd name="T67" fmla="*/ 56 h 69"/>
              <a:gd name="T68" fmla="*/ 59 w 70"/>
              <a:gd name="T69" fmla="*/ 46 h 69"/>
              <a:gd name="T70" fmla="*/ 60 w 70"/>
              <a:gd name="T71" fmla="*/ 43 h 69"/>
              <a:gd name="T72" fmla="*/ 70 w 70"/>
              <a:gd name="T73" fmla="*/ 38 h 69"/>
              <a:gd name="T74" fmla="*/ 70 w 70"/>
              <a:gd name="T75" fmla="*/ 31 h 69"/>
              <a:gd name="T76" fmla="*/ 60 w 70"/>
              <a:gd name="T77" fmla="*/ 26 h 69"/>
              <a:gd name="T78" fmla="*/ 35 w 70"/>
              <a:gd name="T79" fmla="*/ 47 h 69"/>
              <a:gd name="T80" fmla="*/ 22 w 70"/>
              <a:gd name="T81" fmla="*/ 35 h 69"/>
              <a:gd name="T82" fmla="*/ 35 w 70"/>
              <a:gd name="T83" fmla="*/ 23 h 69"/>
              <a:gd name="T84" fmla="*/ 47 w 70"/>
              <a:gd name="T85" fmla="*/ 35 h 69"/>
              <a:gd name="T86" fmla="*/ 35 w 70"/>
              <a:gd name="T87" fmla="*/ 47 h 69"/>
              <a:gd name="T88" fmla="*/ 35 w 70"/>
              <a:gd name="T89" fmla="*/ 47 h 69"/>
              <a:gd name="T90" fmla="*/ 35 w 70"/>
              <a:gd name="T91" fmla="*/ 47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0" h="69">
                <a:moveTo>
                  <a:pt x="60" y="26"/>
                </a:moveTo>
                <a:cubicBezTo>
                  <a:pt x="59" y="23"/>
                  <a:pt x="59" y="23"/>
                  <a:pt x="59" y="23"/>
                </a:cubicBezTo>
                <a:cubicBezTo>
                  <a:pt x="63" y="14"/>
                  <a:pt x="63" y="14"/>
                  <a:pt x="62" y="13"/>
                </a:cubicBezTo>
                <a:cubicBezTo>
                  <a:pt x="57" y="8"/>
                  <a:pt x="57" y="8"/>
                  <a:pt x="57" y="8"/>
                </a:cubicBezTo>
                <a:cubicBezTo>
                  <a:pt x="56" y="7"/>
                  <a:pt x="56" y="7"/>
                  <a:pt x="56" y="7"/>
                </a:cubicBezTo>
                <a:cubicBezTo>
                  <a:pt x="56" y="7"/>
                  <a:pt x="56" y="7"/>
                  <a:pt x="56" y="7"/>
                </a:cubicBezTo>
                <a:cubicBezTo>
                  <a:pt x="55" y="7"/>
                  <a:pt x="54" y="7"/>
                  <a:pt x="46" y="11"/>
                </a:cubicBezTo>
                <a:cubicBezTo>
                  <a:pt x="43" y="10"/>
                  <a:pt x="43" y="10"/>
                  <a:pt x="43" y="10"/>
                </a:cubicBezTo>
                <a:cubicBezTo>
                  <a:pt x="40" y="0"/>
                  <a:pt x="39" y="0"/>
                  <a:pt x="38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0" y="0"/>
                  <a:pt x="29" y="0"/>
                  <a:pt x="26" y="10"/>
                </a:cubicBezTo>
                <a:cubicBezTo>
                  <a:pt x="23" y="11"/>
                  <a:pt x="23" y="11"/>
                  <a:pt x="23" y="11"/>
                </a:cubicBezTo>
                <a:cubicBezTo>
                  <a:pt x="17" y="9"/>
                  <a:pt x="14" y="8"/>
                  <a:pt x="13" y="8"/>
                </a:cubicBezTo>
                <a:cubicBezTo>
                  <a:pt x="13" y="8"/>
                  <a:pt x="13" y="8"/>
                  <a:pt x="13" y="8"/>
                </a:cubicBezTo>
                <a:cubicBezTo>
                  <a:pt x="7" y="13"/>
                  <a:pt x="7" y="13"/>
                  <a:pt x="7" y="13"/>
                </a:cubicBezTo>
                <a:cubicBezTo>
                  <a:pt x="6" y="14"/>
                  <a:pt x="6" y="14"/>
                  <a:pt x="10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0" y="30"/>
                  <a:pt x="0" y="30"/>
                  <a:pt x="0" y="31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40"/>
                  <a:pt x="0" y="40"/>
                  <a:pt x="9" y="44"/>
                </a:cubicBezTo>
                <a:cubicBezTo>
                  <a:pt x="10" y="46"/>
                  <a:pt x="10" y="46"/>
                  <a:pt x="10" y="46"/>
                </a:cubicBezTo>
                <a:cubicBezTo>
                  <a:pt x="6" y="56"/>
                  <a:pt x="7" y="56"/>
                  <a:pt x="7" y="57"/>
                </a:cubicBezTo>
                <a:cubicBezTo>
                  <a:pt x="13" y="62"/>
                  <a:pt x="13" y="62"/>
                  <a:pt x="13" y="62"/>
                </a:cubicBezTo>
                <a:cubicBezTo>
                  <a:pt x="13" y="62"/>
                  <a:pt x="13" y="62"/>
                  <a:pt x="13" y="62"/>
                </a:cubicBezTo>
                <a:cubicBezTo>
                  <a:pt x="14" y="62"/>
                  <a:pt x="14" y="62"/>
                  <a:pt x="14" y="62"/>
                </a:cubicBezTo>
                <a:cubicBezTo>
                  <a:pt x="14" y="62"/>
                  <a:pt x="15" y="62"/>
                  <a:pt x="23" y="59"/>
                </a:cubicBezTo>
                <a:cubicBezTo>
                  <a:pt x="26" y="60"/>
                  <a:pt x="26" y="60"/>
                  <a:pt x="26" y="60"/>
                </a:cubicBezTo>
                <a:cubicBezTo>
                  <a:pt x="30" y="69"/>
                  <a:pt x="30" y="69"/>
                  <a:pt x="31" y="69"/>
                </a:cubicBezTo>
                <a:cubicBezTo>
                  <a:pt x="39" y="69"/>
                  <a:pt x="39" y="69"/>
                  <a:pt x="39" y="69"/>
                </a:cubicBezTo>
                <a:cubicBezTo>
                  <a:pt x="40" y="69"/>
                  <a:pt x="40" y="69"/>
                  <a:pt x="44" y="60"/>
                </a:cubicBezTo>
                <a:cubicBezTo>
                  <a:pt x="47" y="59"/>
                  <a:pt x="47" y="59"/>
                  <a:pt x="47" y="59"/>
                </a:cubicBezTo>
                <a:cubicBezTo>
                  <a:pt x="52" y="61"/>
                  <a:pt x="55" y="62"/>
                  <a:pt x="56" y="62"/>
                </a:cubicBezTo>
                <a:cubicBezTo>
                  <a:pt x="57" y="62"/>
                  <a:pt x="57" y="62"/>
                  <a:pt x="57" y="62"/>
                </a:cubicBezTo>
                <a:cubicBezTo>
                  <a:pt x="62" y="56"/>
                  <a:pt x="62" y="56"/>
                  <a:pt x="62" y="56"/>
                </a:cubicBezTo>
                <a:cubicBezTo>
                  <a:pt x="63" y="56"/>
                  <a:pt x="63" y="55"/>
                  <a:pt x="59" y="46"/>
                </a:cubicBezTo>
                <a:cubicBezTo>
                  <a:pt x="60" y="43"/>
                  <a:pt x="60" y="43"/>
                  <a:pt x="60" y="43"/>
                </a:cubicBezTo>
                <a:cubicBezTo>
                  <a:pt x="70" y="40"/>
                  <a:pt x="70" y="39"/>
                  <a:pt x="70" y="38"/>
                </a:cubicBezTo>
                <a:cubicBezTo>
                  <a:pt x="70" y="31"/>
                  <a:pt x="70" y="31"/>
                  <a:pt x="70" y="31"/>
                </a:cubicBezTo>
                <a:cubicBezTo>
                  <a:pt x="70" y="30"/>
                  <a:pt x="70" y="29"/>
                  <a:pt x="60" y="26"/>
                </a:cubicBezTo>
                <a:close/>
                <a:moveTo>
                  <a:pt x="35" y="47"/>
                </a:moveTo>
                <a:cubicBezTo>
                  <a:pt x="28" y="47"/>
                  <a:pt x="22" y="41"/>
                  <a:pt x="22" y="35"/>
                </a:cubicBezTo>
                <a:cubicBezTo>
                  <a:pt x="22" y="28"/>
                  <a:pt x="28" y="23"/>
                  <a:pt x="35" y="23"/>
                </a:cubicBezTo>
                <a:cubicBezTo>
                  <a:pt x="41" y="23"/>
                  <a:pt x="47" y="28"/>
                  <a:pt x="47" y="35"/>
                </a:cubicBezTo>
                <a:cubicBezTo>
                  <a:pt x="47" y="41"/>
                  <a:pt x="41" y="47"/>
                  <a:pt x="35" y="47"/>
                </a:cubicBezTo>
                <a:close/>
                <a:moveTo>
                  <a:pt x="35" y="47"/>
                </a:moveTo>
                <a:cubicBezTo>
                  <a:pt x="35" y="47"/>
                  <a:pt x="35" y="47"/>
                  <a:pt x="35" y="47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0" name="Freeform: Shape 21"/>
          <p:cNvSpPr/>
          <p:nvPr/>
        </p:nvSpPr>
        <p:spPr bwMode="auto">
          <a:xfrm>
            <a:off x="5954761" y="2866069"/>
            <a:ext cx="189287" cy="186374"/>
          </a:xfrm>
          <a:custGeom>
            <a:avLst/>
            <a:gdLst>
              <a:gd name="T0" fmla="*/ 61 w 70"/>
              <a:gd name="T1" fmla="*/ 25 h 69"/>
              <a:gd name="T2" fmla="*/ 59 w 70"/>
              <a:gd name="T3" fmla="*/ 23 h 69"/>
              <a:gd name="T4" fmla="*/ 62 w 70"/>
              <a:gd name="T5" fmla="*/ 12 h 69"/>
              <a:gd name="T6" fmla="*/ 57 w 70"/>
              <a:gd name="T7" fmla="*/ 7 h 69"/>
              <a:gd name="T8" fmla="*/ 57 w 70"/>
              <a:gd name="T9" fmla="*/ 7 h 69"/>
              <a:gd name="T10" fmla="*/ 56 w 70"/>
              <a:gd name="T11" fmla="*/ 7 h 69"/>
              <a:gd name="T12" fmla="*/ 47 w 70"/>
              <a:gd name="T13" fmla="*/ 10 h 69"/>
              <a:gd name="T14" fmla="*/ 44 w 70"/>
              <a:gd name="T15" fmla="*/ 9 h 69"/>
              <a:gd name="T16" fmla="*/ 39 w 70"/>
              <a:gd name="T17" fmla="*/ 0 h 69"/>
              <a:gd name="T18" fmla="*/ 31 w 70"/>
              <a:gd name="T19" fmla="*/ 0 h 69"/>
              <a:gd name="T20" fmla="*/ 26 w 70"/>
              <a:gd name="T21" fmla="*/ 9 h 69"/>
              <a:gd name="T22" fmla="*/ 23 w 70"/>
              <a:gd name="T23" fmla="*/ 10 h 69"/>
              <a:gd name="T24" fmla="*/ 14 w 70"/>
              <a:gd name="T25" fmla="*/ 7 h 69"/>
              <a:gd name="T26" fmla="*/ 13 w 70"/>
              <a:gd name="T27" fmla="*/ 7 h 69"/>
              <a:gd name="T28" fmla="*/ 8 w 70"/>
              <a:gd name="T29" fmla="*/ 13 h 69"/>
              <a:gd name="T30" fmla="*/ 11 w 70"/>
              <a:gd name="T31" fmla="*/ 23 h 69"/>
              <a:gd name="T32" fmla="*/ 10 w 70"/>
              <a:gd name="T33" fmla="*/ 26 h 69"/>
              <a:gd name="T34" fmla="*/ 0 w 70"/>
              <a:gd name="T35" fmla="*/ 31 h 69"/>
              <a:gd name="T36" fmla="*/ 0 w 70"/>
              <a:gd name="T37" fmla="*/ 38 h 69"/>
              <a:gd name="T38" fmla="*/ 10 w 70"/>
              <a:gd name="T39" fmla="*/ 43 h 69"/>
              <a:gd name="T40" fmla="*/ 11 w 70"/>
              <a:gd name="T41" fmla="*/ 46 h 69"/>
              <a:gd name="T42" fmla="*/ 8 w 70"/>
              <a:gd name="T43" fmla="*/ 56 h 69"/>
              <a:gd name="T44" fmla="*/ 13 w 70"/>
              <a:gd name="T45" fmla="*/ 61 h 69"/>
              <a:gd name="T46" fmla="*/ 13 w 70"/>
              <a:gd name="T47" fmla="*/ 62 h 69"/>
              <a:gd name="T48" fmla="*/ 14 w 70"/>
              <a:gd name="T49" fmla="*/ 62 h 69"/>
              <a:gd name="T50" fmla="*/ 23 w 70"/>
              <a:gd name="T51" fmla="*/ 58 h 69"/>
              <a:gd name="T52" fmla="*/ 26 w 70"/>
              <a:gd name="T53" fmla="*/ 59 h 69"/>
              <a:gd name="T54" fmla="*/ 31 w 70"/>
              <a:gd name="T55" fmla="*/ 69 h 69"/>
              <a:gd name="T56" fmla="*/ 39 w 70"/>
              <a:gd name="T57" fmla="*/ 69 h 69"/>
              <a:gd name="T58" fmla="*/ 44 w 70"/>
              <a:gd name="T59" fmla="*/ 59 h 69"/>
              <a:gd name="T60" fmla="*/ 47 w 70"/>
              <a:gd name="T61" fmla="*/ 58 h 69"/>
              <a:gd name="T62" fmla="*/ 56 w 70"/>
              <a:gd name="T63" fmla="*/ 61 h 69"/>
              <a:gd name="T64" fmla="*/ 57 w 70"/>
              <a:gd name="T65" fmla="*/ 61 h 69"/>
              <a:gd name="T66" fmla="*/ 63 w 70"/>
              <a:gd name="T67" fmla="*/ 56 h 69"/>
              <a:gd name="T68" fmla="*/ 59 w 70"/>
              <a:gd name="T69" fmla="*/ 46 h 69"/>
              <a:gd name="T70" fmla="*/ 61 w 70"/>
              <a:gd name="T71" fmla="*/ 43 h 69"/>
              <a:gd name="T72" fmla="*/ 70 w 70"/>
              <a:gd name="T73" fmla="*/ 38 h 69"/>
              <a:gd name="T74" fmla="*/ 70 w 70"/>
              <a:gd name="T75" fmla="*/ 30 h 69"/>
              <a:gd name="T76" fmla="*/ 61 w 70"/>
              <a:gd name="T77" fmla="*/ 25 h 69"/>
              <a:gd name="T78" fmla="*/ 35 w 70"/>
              <a:gd name="T79" fmla="*/ 46 h 69"/>
              <a:gd name="T80" fmla="*/ 23 w 70"/>
              <a:gd name="T81" fmla="*/ 34 h 69"/>
              <a:gd name="T82" fmla="*/ 35 w 70"/>
              <a:gd name="T83" fmla="*/ 22 h 69"/>
              <a:gd name="T84" fmla="*/ 47 w 70"/>
              <a:gd name="T85" fmla="*/ 34 h 69"/>
              <a:gd name="T86" fmla="*/ 35 w 70"/>
              <a:gd name="T87" fmla="*/ 46 h 69"/>
              <a:gd name="T88" fmla="*/ 35 w 70"/>
              <a:gd name="T89" fmla="*/ 46 h 69"/>
              <a:gd name="T90" fmla="*/ 35 w 70"/>
              <a:gd name="T91" fmla="*/ 46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0" h="69">
                <a:moveTo>
                  <a:pt x="61" y="25"/>
                </a:moveTo>
                <a:cubicBezTo>
                  <a:pt x="59" y="23"/>
                  <a:pt x="59" y="23"/>
                  <a:pt x="59" y="23"/>
                </a:cubicBezTo>
                <a:cubicBezTo>
                  <a:pt x="63" y="13"/>
                  <a:pt x="63" y="13"/>
                  <a:pt x="62" y="12"/>
                </a:cubicBezTo>
                <a:cubicBezTo>
                  <a:pt x="57" y="7"/>
                  <a:pt x="57" y="7"/>
                  <a:pt x="57" y="7"/>
                </a:cubicBezTo>
                <a:cubicBezTo>
                  <a:pt x="57" y="7"/>
                  <a:pt x="57" y="7"/>
                  <a:pt x="57" y="7"/>
                </a:cubicBezTo>
                <a:cubicBezTo>
                  <a:pt x="56" y="7"/>
                  <a:pt x="56" y="7"/>
                  <a:pt x="56" y="7"/>
                </a:cubicBezTo>
                <a:cubicBezTo>
                  <a:pt x="56" y="7"/>
                  <a:pt x="55" y="7"/>
                  <a:pt x="47" y="10"/>
                </a:cubicBezTo>
                <a:cubicBezTo>
                  <a:pt x="44" y="9"/>
                  <a:pt x="44" y="9"/>
                  <a:pt x="44" y="9"/>
                </a:cubicBezTo>
                <a:cubicBezTo>
                  <a:pt x="40" y="0"/>
                  <a:pt x="40" y="0"/>
                  <a:pt x="39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0" y="0"/>
                  <a:pt x="30" y="0"/>
                  <a:pt x="26" y="9"/>
                </a:cubicBezTo>
                <a:cubicBezTo>
                  <a:pt x="23" y="10"/>
                  <a:pt x="23" y="10"/>
                  <a:pt x="23" y="10"/>
                </a:cubicBezTo>
                <a:cubicBezTo>
                  <a:pt x="18" y="8"/>
                  <a:pt x="15" y="7"/>
                  <a:pt x="14" y="7"/>
                </a:cubicBezTo>
                <a:cubicBezTo>
                  <a:pt x="13" y="7"/>
                  <a:pt x="13" y="7"/>
                  <a:pt x="13" y="7"/>
                </a:cubicBezTo>
                <a:cubicBezTo>
                  <a:pt x="8" y="13"/>
                  <a:pt x="8" y="13"/>
                  <a:pt x="8" y="13"/>
                </a:cubicBezTo>
                <a:cubicBezTo>
                  <a:pt x="7" y="13"/>
                  <a:pt x="6" y="14"/>
                  <a:pt x="11" y="23"/>
                </a:cubicBezTo>
                <a:cubicBezTo>
                  <a:pt x="10" y="26"/>
                  <a:pt x="10" y="26"/>
                  <a:pt x="10" y="26"/>
                </a:cubicBezTo>
                <a:cubicBezTo>
                  <a:pt x="0" y="29"/>
                  <a:pt x="0" y="30"/>
                  <a:pt x="0" y="31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9"/>
                  <a:pt x="0" y="40"/>
                  <a:pt x="10" y="43"/>
                </a:cubicBezTo>
                <a:cubicBezTo>
                  <a:pt x="11" y="46"/>
                  <a:pt x="11" y="46"/>
                  <a:pt x="11" y="46"/>
                </a:cubicBezTo>
                <a:cubicBezTo>
                  <a:pt x="7" y="55"/>
                  <a:pt x="7" y="55"/>
                  <a:pt x="8" y="56"/>
                </a:cubicBezTo>
                <a:cubicBezTo>
                  <a:pt x="13" y="61"/>
                  <a:pt x="13" y="61"/>
                  <a:pt x="13" y="61"/>
                </a:cubicBezTo>
                <a:cubicBezTo>
                  <a:pt x="13" y="62"/>
                  <a:pt x="13" y="62"/>
                  <a:pt x="13" y="62"/>
                </a:cubicBezTo>
                <a:cubicBezTo>
                  <a:pt x="14" y="62"/>
                  <a:pt x="14" y="62"/>
                  <a:pt x="14" y="62"/>
                </a:cubicBezTo>
                <a:cubicBezTo>
                  <a:pt x="14" y="62"/>
                  <a:pt x="15" y="62"/>
                  <a:pt x="23" y="58"/>
                </a:cubicBezTo>
                <a:cubicBezTo>
                  <a:pt x="26" y="59"/>
                  <a:pt x="26" y="59"/>
                  <a:pt x="26" y="59"/>
                </a:cubicBezTo>
                <a:cubicBezTo>
                  <a:pt x="30" y="69"/>
                  <a:pt x="30" y="69"/>
                  <a:pt x="31" y="69"/>
                </a:cubicBezTo>
                <a:cubicBezTo>
                  <a:pt x="39" y="69"/>
                  <a:pt x="39" y="69"/>
                  <a:pt x="39" y="69"/>
                </a:cubicBezTo>
                <a:cubicBezTo>
                  <a:pt x="40" y="69"/>
                  <a:pt x="40" y="69"/>
                  <a:pt x="44" y="59"/>
                </a:cubicBezTo>
                <a:cubicBezTo>
                  <a:pt x="47" y="58"/>
                  <a:pt x="47" y="58"/>
                  <a:pt x="47" y="58"/>
                </a:cubicBezTo>
                <a:cubicBezTo>
                  <a:pt x="52" y="60"/>
                  <a:pt x="55" y="61"/>
                  <a:pt x="56" y="61"/>
                </a:cubicBezTo>
                <a:cubicBezTo>
                  <a:pt x="57" y="61"/>
                  <a:pt x="57" y="61"/>
                  <a:pt x="57" y="61"/>
                </a:cubicBezTo>
                <a:cubicBezTo>
                  <a:pt x="63" y="56"/>
                  <a:pt x="63" y="56"/>
                  <a:pt x="63" y="56"/>
                </a:cubicBezTo>
                <a:cubicBezTo>
                  <a:pt x="63" y="55"/>
                  <a:pt x="64" y="55"/>
                  <a:pt x="59" y="46"/>
                </a:cubicBezTo>
                <a:cubicBezTo>
                  <a:pt x="61" y="43"/>
                  <a:pt x="61" y="43"/>
                  <a:pt x="61" y="43"/>
                </a:cubicBezTo>
                <a:cubicBezTo>
                  <a:pt x="70" y="39"/>
                  <a:pt x="70" y="39"/>
                  <a:pt x="70" y="38"/>
                </a:cubicBezTo>
                <a:cubicBezTo>
                  <a:pt x="70" y="30"/>
                  <a:pt x="70" y="30"/>
                  <a:pt x="70" y="30"/>
                </a:cubicBezTo>
                <a:cubicBezTo>
                  <a:pt x="70" y="29"/>
                  <a:pt x="70" y="29"/>
                  <a:pt x="61" y="25"/>
                </a:cubicBezTo>
                <a:close/>
                <a:moveTo>
                  <a:pt x="35" y="46"/>
                </a:moveTo>
                <a:cubicBezTo>
                  <a:pt x="28" y="46"/>
                  <a:pt x="23" y="41"/>
                  <a:pt x="23" y="34"/>
                </a:cubicBezTo>
                <a:cubicBezTo>
                  <a:pt x="23" y="28"/>
                  <a:pt x="28" y="22"/>
                  <a:pt x="35" y="22"/>
                </a:cubicBezTo>
                <a:cubicBezTo>
                  <a:pt x="42" y="22"/>
                  <a:pt x="47" y="28"/>
                  <a:pt x="47" y="34"/>
                </a:cubicBezTo>
                <a:cubicBezTo>
                  <a:pt x="47" y="41"/>
                  <a:pt x="42" y="46"/>
                  <a:pt x="35" y="46"/>
                </a:cubicBezTo>
                <a:close/>
                <a:moveTo>
                  <a:pt x="35" y="46"/>
                </a:moveTo>
                <a:cubicBezTo>
                  <a:pt x="35" y="46"/>
                  <a:pt x="35" y="46"/>
                  <a:pt x="35" y="46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1" name="Freeform: Shape 22"/>
          <p:cNvSpPr/>
          <p:nvPr/>
        </p:nvSpPr>
        <p:spPr bwMode="auto">
          <a:xfrm>
            <a:off x="5761106" y="3516923"/>
            <a:ext cx="189287" cy="186374"/>
          </a:xfrm>
          <a:custGeom>
            <a:avLst/>
            <a:gdLst>
              <a:gd name="T0" fmla="*/ 61 w 70"/>
              <a:gd name="T1" fmla="*/ 25 h 69"/>
              <a:gd name="T2" fmla="*/ 59 w 70"/>
              <a:gd name="T3" fmla="*/ 23 h 69"/>
              <a:gd name="T4" fmla="*/ 62 w 70"/>
              <a:gd name="T5" fmla="*/ 12 h 69"/>
              <a:gd name="T6" fmla="*/ 57 w 70"/>
              <a:gd name="T7" fmla="*/ 7 h 69"/>
              <a:gd name="T8" fmla="*/ 57 w 70"/>
              <a:gd name="T9" fmla="*/ 7 h 69"/>
              <a:gd name="T10" fmla="*/ 56 w 70"/>
              <a:gd name="T11" fmla="*/ 7 h 69"/>
              <a:gd name="T12" fmla="*/ 47 w 70"/>
              <a:gd name="T13" fmla="*/ 10 h 69"/>
              <a:gd name="T14" fmla="*/ 44 w 70"/>
              <a:gd name="T15" fmla="*/ 9 h 69"/>
              <a:gd name="T16" fmla="*/ 39 w 70"/>
              <a:gd name="T17" fmla="*/ 0 h 69"/>
              <a:gd name="T18" fmla="*/ 31 w 70"/>
              <a:gd name="T19" fmla="*/ 0 h 69"/>
              <a:gd name="T20" fmla="*/ 26 w 70"/>
              <a:gd name="T21" fmla="*/ 9 h 69"/>
              <a:gd name="T22" fmla="*/ 23 w 70"/>
              <a:gd name="T23" fmla="*/ 10 h 69"/>
              <a:gd name="T24" fmla="*/ 14 w 70"/>
              <a:gd name="T25" fmla="*/ 7 h 69"/>
              <a:gd name="T26" fmla="*/ 13 w 70"/>
              <a:gd name="T27" fmla="*/ 7 h 69"/>
              <a:gd name="T28" fmla="*/ 8 w 70"/>
              <a:gd name="T29" fmla="*/ 12 h 69"/>
              <a:gd name="T30" fmla="*/ 11 w 70"/>
              <a:gd name="T31" fmla="*/ 23 h 69"/>
              <a:gd name="T32" fmla="*/ 10 w 70"/>
              <a:gd name="T33" fmla="*/ 25 h 69"/>
              <a:gd name="T34" fmla="*/ 0 w 70"/>
              <a:gd name="T35" fmla="*/ 31 h 69"/>
              <a:gd name="T36" fmla="*/ 0 w 70"/>
              <a:gd name="T37" fmla="*/ 38 h 69"/>
              <a:gd name="T38" fmla="*/ 10 w 70"/>
              <a:gd name="T39" fmla="*/ 43 h 69"/>
              <a:gd name="T40" fmla="*/ 11 w 70"/>
              <a:gd name="T41" fmla="*/ 46 h 69"/>
              <a:gd name="T42" fmla="*/ 8 w 70"/>
              <a:gd name="T43" fmla="*/ 56 h 69"/>
              <a:gd name="T44" fmla="*/ 13 w 70"/>
              <a:gd name="T45" fmla="*/ 61 h 69"/>
              <a:gd name="T46" fmla="*/ 13 w 70"/>
              <a:gd name="T47" fmla="*/ 62 h 69"/>
              <a:gd name="T48" fmla="*/ 14 w 70"/>
              <a:gd name="T49" fmla="*/ 62 h 69"/>
              <a:gd name="T50" fmla="*/ 23 w 70"/>
              <a:gd name="T51" fmla="*/ 58 h 69"/>
              <a:gd name="T52" fmla="*/ 26 w 70"/>
              <a:gd name="T53" fmla="*/ 59 h 69"/>
              <a:gd name="T54" fmla="*/ 32 w 70"/>
              <a:gd name="T55" fmla="*/ 69 h 69"/>
              <a:gd name="T56" fmla="*/ 39 w 70"/>
              <a:gd name="T57" fmla="*/ 69 h 69"/>
              <a:gd name="T58" fmla="*/ 44 w 70"/>
              <a:gd name="T59" fmla="*/ 59 h 69"/>
              <a:gd name="T60" fmla="*/ 47 w 70"/>
              <a:gd name="T61" fmla="*/ 58 h 69"/>
              <a:gd name="T62" fmla="*/ 56 w 70"/>
              <a:gd name="T63" fmla="*/ 61 h 69"/>
              <a:gd name="T64" fmla="*/ 57 w 70"/>
              <a:gd name="T65" fmla="*/ 61 h 69"/>
              <a:gd name="T66" fmla="*/ 63 w 70"/>
              <a:gd name="T67" fmla="*/ 56 h 69"/>
              <a:gd name="T68" fmla="*/ 59 w 70"/>
              <a:gd name="T69" fmla="*/ 46 h 69"/>
              <a:gd name="T70" fmla="*/ 61 w 70"/>
              <a:gd name="T71" fmla="*/ 43 h 69"/>
              <a:gd name="T72" fmla="*/ 70 w 70"/>
              <a:gd name="T73" fmla="*/ 38 h 69"/>
              <a:gd name="T74" fmla="*/ 70 w 70"/>
              <a:gd name="T75" fmla="*/ 30 h 69"/>
              <a:gd name="T76" fmla="*/ 61 w 70"/>
              <a:gd name="T77" fmla="*/ 25 h 69"/>
              <a:gd name="T78" fmla="*/ 35 w 70"/>
              <a:gd name="T79" fmla="*/ 46 h 69"/>
              <a:gd name="T80" fmla="*/ 23 w 70"/>
              <a:gd name="T81" fmla="*/ 34 h 69"/>
              <a:gd name="T82" fmla="*/ 35 w 70"/>
              <a:gd name="T83" fmla="*/ 22 h 69"/>
              <a:gd name="T84" fmla="*/ 47 w 70"/>
              <a:gd name="T85" fmla="*/ 34 h 69"/>
              <a:gd name="T86" fmla="*/ 35 w 70"/>
              <a:gd name="T87" fmla="*/ 46 h 69"/>
              <a:gd name="T88" fmla="*/ 35 w 70"/>
              <a:gd name="T89" fmla="*/ 46 h 69"/>
              <a:gd name="T90" fmla="*/ 35 w 70"/>
              <a:gd name="T91" fmla="*/ 46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0" h="69">
                <a:moveTo>
                  <a:pt x="61" y="25"/>
                </a:moveTo>
                <a:cubicBezTo>
                  <a:pt x="59" y="23"/>
                  <a:pt x="59" y="23"/>
                  <a:pt x="59" y="23"/>
                </a:cubicBezTo>
                <a:cubicBezTo>
                  <a:pt x="63" y="13"/>
                  <a:pt x="63" y="13"/>
                  <a:pt x="62" y="12"/>
                </a:cubicBezTo>
                <a:cubicBezTo>
                  <a:pt x="57" y="7"/>
                  <a:pt x="57" y="7"/>
                  <a:pt x="57" y="7"/>
                </a:cubicBezTo>
                <a:cubicBezTo>
                  <a:pt x="57" y="7"/>
                  <a:pt x="57" y="7"/>
                  <a:pt x="57" y="7"/>
                </a:cubicBezTo>
                <a:cubicBezTo>
                  <a:pt x="56" y="7"/>
                  <a:pt x="56" y="7"/>
                  <a:pt x="56" y="7"/>
                </a:cubicBezTo>
                <a:cubicBezTo>
                  <a:pt x="56" y="7"/>
                  <a:pt x="55" y="7"/>
                  <a:pt x="47" y="10"/>
                </a:cubicBezTo>
                <a:cubicBezTo>
                  <a:pt x="44" y="9"/>
                  <a:pt x="44" y="9"/>
                  <a:pt x="44" y="9"/>
                </a:cubicBezTo>
                <a:cubicBezTo>
                  <a:pt x="40" y="0"/>
                  <a:pt x="40" y="0"/>
                  <a:pt x="39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0" y="0"/>
                  <a:pt x="30" y="0"/>
                  <a:pt x="26" y="9"/>
                </a:cubicBezTo>
                <a:cubicBezTo>
                  <a:pt x="23" y="10"/>
                  <a:pt x="23" y="10"/>
                  <a:pt x="23" y="10"/>
                </a:cubicBezTo>
                <a:cubicBezTo>
                  <a:pt x="18" y="8"/>
                  <a:pt x="15" y="7"/>
                  <a:pt x="14" y="7"/>
                </a:cubicBezTo>
                <a:cubicBezTo>
                  <a:pt x="13" y="7"/>
                  <a:pt x="13" y="7"/>
                  <a:pt x="13" y="7"/>
                </a:cubicBezTo>
                <a:cubicBezTo>
                  <a:pt x="8" y="12"/>
                  <a:pt x="8" y="12"/>
                  <a:pt x="8" y="12"/>
                </a:cubicBezTo>
                <a:cubicBezTo>
                  <a:pt x="7" y="13"/>
                  <a:pt x="6" y="14"/>
                  <a:pt x="11" y="23"/>
                </a:cubicBezTo>
                <a:cubicBezTo>
                  <a:pt x="10" y="25"/>
                  <a:pt x="10" y="25"/>
                  <a:pt x="10" y="25"/>
                </a:cubicBezTo>
                <a:cubicBezTo>
                  <a:pt x="0" y="29"/>
                  <a:pt x="0" y="30"/>
                  <a:pt x="0" y="31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9"/>
                  <a:pt x="0" y="39"/>
                  <a:pt x="10" y="43"/>
                </a:cubicBezTo>
                <a:cubicBezTo>
                  <a:pt x="11" y="46"/>
                  <a:pt x="11" y="46"/>
                  <a:pt x="11" y="46"/>
                </a:cubicBezTo>
                <a:cubicBezTo>
                  <a:pt x="7" y="55"/>
                  <a:pt x="7" y="55"/>
                  <a:pt x="8" y="56"/>
                </a:cubicBezTo>
                <a:cubicBezTo>
                  <a:pt x="13" y="61"/>
                  <a:pt x="13" y="61"/>
                  <a:pt x="13" y="61"/>
                </a:cubicBezTo>
                <a:cubicBezTo>
                  <a:pt x="13" y="62"/>
                  <a:pt x="13" y="62"/>
                  <a:pt x="13" y="62"/>
                </a:cubicBezTo>
                <a:cubicBezTo>
                  <a:pt x="14" y="62"/>
                  <a:pt x="14" y="62"/>
                  <a:pt x="14" y="62"/>
                </a:cubicBezTo>
                <a:cubicBezTo>
                  <a:pt x="14" y="62"/>
                  <a:pt x="15" y="62"/>
                  <a:pt x="23" y="58"/>
                </a:cubicBezTo>
                <a:cubicBezTo>
                  <a:pt x="26" y="59"/>
                  <a:pt x="26" y="59"/>
                  <a:pt x="26" y="59"/>
                </a:cubicBezTo>
                <a:cubicBezTo>
                  <a:pt x="30" y="69"/>
                  <a:pt x="30" y="69"/>
                  <a:pt x="32" y="69"/>
                </a:cubicBezTo>
                <a:cubicBezTo>
                  <a:pt x="39" y="69"/>
                  <a:pt x="39" y="69"/>
                  <a:pt x="39" y="69"/>
                </a:cubicBezTo>
                <a:cubicBezTo>
                  <a:pt x="40" y="69"/>
                  <a:pt x="40" y="69"/>
                  <a:pt x="44" y="59"/>
                </a:cubicBezTo>
                <a:cubicBezTo>
                  <a:pt x="47" y="58"/>
                  <a:pt x="47" y="58"/>
                  <a:pt x="47" y="58"/>
                </a:cubicBezTo>
                <a:cubicBezTo>
                  <a:pt x="52" y="60"/>
                  <a:pt x="55" y="61"/>
                  <a:pt x="56" y="61"/>
                </a:cubicBezTo>
                <a:cubicBezTo>
                  <a:pt x="57" y="61"/>
                  <a:pt x="57" y="61"/>
                  <a:pt x="57" y="61"/>
                </a:cubicBezTo>
                <a:cubicBezTo>
                  <a:pt x="63" y="56"/>
                  <a:pt x="63" y="56"/>
                  <a:pt x="63" y="56"/>
                </a:cubicBezTo>
                <a:cubicBezTo>
                  <a:pt x="63" y="55"/>
                  <a:pt x="64" y="55"/>
                  <a:pt x="59" y="46"/>
                </a:cubicBezTo>
                <a:cubicBezTo>
                  <a:pt x="61" y="43"/>
                  <a:pt x="61" y="43"/>
                  <a:pt x="61" y="43"/>
                </a:cubicBezTo>
                <a:cubicBezTo>
                  <a:pt x="70" y="39"/>
                  <a:pt x="70" y="39"/>
                  <a:pt x="70" y="38"/>
                </a:cubicBezTo>
                <a:cubicBezTo>
                  <a:pt x="70" y="30"/>
                  <a:pt x="70" y="30"/>
                  <a:pt x="70" y="30"/>
                </a:cubicBezTo>
                <a:cubicBezTo>
                  <a:pt x="70" y="29"/>
                  <a:pt x="70" y="29"/>
                  <a:pt x="61" y="25"/>
                </a:cubicBezTo>
                <a:close/>
                <a:moveTo>
                  <a:pt x="35" y="46"/>
                </a:moveTo>
                <a:cubicBezTo>
                  <a:pt x="28" y="46"/>
                  <a:pt x="23" y="41"/>
                  <a:pt x="23" y="34"/>
                </a:cubicBezTo>
                <a:cubicBezTo>
                  <a:pt x="23" y="27"/>
                  <a:pt x="28" y="22"/>
                  <a:pt x="35" y="22"/>
                </a:cubicBezTo>
                <a:cubicBezTo>
                  <a:pt x="42" y="22"/>
                  <a:pt x="47" y="27"/>
                  <a:pt x="47" y="34"/>
                </a:cubicBezTo>
                <a:cubicBezTo>
                  <a:pt x="47" y="41"/>
                  <a:pt x="42" y="46"/>
                  <a:pt x="35" y="46"/>
                </a:cubicBezTo>
                <a:close/>
                <a:moveTo>
                  <a:pt x="35" y="46"/>
                </a:moveTo>
                <a:cubicBezTo>
                  <a:pt x="35" y="46"/>
                  <a:pt x="35" y="46"/>
                  <a:pt x="35" y="46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2" name="Freeform: Shape 23"/>
          <p:cNvSpPr/>
          <p:nvPr/>
        </p:nvSpPr>
        <p:spPr bwMode="auto">
          <a:xfrm>
            <a:off x="6079981" y="3902777"/>
            <a:ext cx="187831" cy="183462"/>
          </a:xfrm>
          <a:custGeom>
            <a:avLst/>
            <a:gdLst>
              <a:gd name="T0" fmla="*/ 60 w 70"/>
              <a:gd name="T1" fmla="*/ 25 h 68"/>
              <a:gd name="T2" fmla="*/ 59 w 70"/>
              <a:gd name="T3" fmla="*/ 22 h 68"/>
              <a:gd name="T4" fmla="*/ 62 w 70"/>
              <a:gd name="T5" fmla="*/ 12 h 68"/>
              <a:gd name="T6" fmla="*/ 57 w 70"/>
              <a:gd name="T7" fmla="*/ 7 h 68"/>
              <a:gd name="T8" fmla="*/ 56 w 70"/>
              <a:gd name="T9" fmla="*/ 7 h 68"/>
              <a:gd name="T10" fmla="*/ 56 w 70"/>
              <a:gd name="T11" fmla="*/ 7 h 68"/>
              <a:gd name="T12" fmla="*/ 47 w 70"/>
              <a:gd name="T13" fmla="*/ 10 h 68"/>
              <a:gd name="T14" fmla="*/ 44 w 70"/>
              <a:gd name="T15" fmla="*/ 9 h 68"/>
              <a:gd name="T16" fmla="*/ 38 w 70"/>
              <a:gd name="T17" fmla="*/ 0 h 68"/>
              <a:gd name="T18" fmla="*/ 31 w 70"/>
              <a:gd name="T19" fmla="*/ 0 h 68"/>
              <a:gd name="T20" fmla="*/ 26 w 70"/>
              <a:gd name="T21" fmla="*/ 9 h 68"/>
              <a:gd name="T22" fmla="*/ 23 w 70"/>
              <a:gd name="T23" fmla="*/ 10 h 68"/>
              <a:gd name="T24" fmla="*/ 14 w 70"/>
              <a:gd name="T25" fmla="*/ 7 h 68"/>
              <a:gd name="T26" fmla="*/ 13 w 70"/>
              <a:gd name="T27" fmla="*/ 7 h 68"/>
              <a:gd name="T28" fmla="*/ 7 w 70"/>
              <a:gd name="T29" fmla="*/ 12 h 68"/>
              <a:gd name="T30" fmla="*/ 11 w 70"/>
              <a:gd name="T31" fmla="*/ 23 h 68"/>
              <a:gd name="T32" fmla="*/ 9 w 70"/>
              <a:gd name="T33" fmla="*/ 25 h 68"/>
              <a:gd name="T34" fmla="*/ 0 w 70"/>
              <a:gd name="T35" fmla="*/ 31 h 68"/>
              <a:gd name="T36" fmla="*/ 0 w 70"/>
              <a:gd name="T37" fmla="*/ 38 h 68"/>
              <a:gd name="T38" fmla="*/ 9 w 70"/>
              <a:gd name="T39" fmla="*/ 43 h 68"/>
              <a:gd name="T40" fmla="*/ 11 w 70"/>
              <a:gd name="T41" fmla="*/ 46 h 68"/>
              <a:gd name="T42" fmla="*/ 8 w 70"/>
              <a:gd name="T43" fmla="*/ 56 h 68"/>
              <a:gd name="T44" fmla="*/ 13 w 70"/>
              <a:gd name="T45" fmla="*/ 61 h 68"/>
              <a:gd name="T46" fmla="*/ 13 w 70"/>
              <a:gd name="T47" fmla="*/ 62 h 68"/>
              <a:gd name="T48" fmla="*/ 14 w 70"/>
              <a:gd name="T49" fmla="*/ 62 h 68"/>
              <a:gd name="T50" fmla="*/ 23 w 70"/>
              <a:gd name="T51" fmla="*/ 58 h 68"/>
              <a:gd name="T52" fmla="*/ 26 w 70"/>
              <a:gd name="T53" fmla="*/ 59 h 68"/>
              <a:gd name="T54" fmla="*/ 31 w 70"/>
              <a:gd name="T55" fmla="*/ 68 h 68"/>
              <a:gd name="T56" fmla="*/ 39 w 70"/>
              <a:gd name="T57" fmla="*/ 68 h 68"/>
              <a:gd name="T58" fmla="*/ 44 w 70"/>
              <a:gd name="T59" fmla="*/ 59 h 68"/>
              <a:gd name="T60" fmla="*/ 47 w 70"/>
              <a:gd name="T61" fmla="*/ 58 h 68"/>
              <a:gd name="T62" fmla="*/ 56 w 70"/>
              <a:gd name="T63" fmla="*/ 61 h 68"/>
              <a:gd name="T64" fmla="*/ 57 w 70"/>
              <a:gd name="T65" fmla="*/ 61 h 68"/>
              <a:gd name="T66" fmla="*/ 62 w 70"/>
              <a:gd name="T67" fmla="*/ 56 h 68"/>
              <a:gd name="T68" fmla="*/ 59 w 70"/>
              <a:gd name="T69" fmla="*/ 46 h 68"/>
              <a:gd name="T70" fmla="*/ 60 w 70"/>
              <a:gd name="T71" fmla="*/ 43 h 68"/>
              <a:gd name="T72" fmla="*/ 70 w 70"/>
              <a:gd name="T73" fmla="*/ 38 h 68"/>
              <a:gd name="T74" fmla="*/ 70 w 70"/>
              <a:gd name="T75" fmla="*/ 30 h 68"/>
              <a:gd name="T76" fmla="*/ 60 w 70"/>
              <a:gd name="T77" fmla="*/ 25 h 68"/>
              <a:gd name="T78" fmla="*/ 35 w 70"/>
              <a:gd name="T79" fmla="*/ 46 h 68"/>
              <a:gd name="T80" fmla="*/ 23 w 70"/>
              <a:gd name="T81" fmla="*/ 34 h 68"/>
              <a:gd name="T82" fmla="*/ 35 w 70"/>
              <a:gd name="T83" fmla="*/ 22 h 68"/>
              <a:gd name="T84" fmla="*/ 47 w 70"/>
              <a:gd name="T85" fmla="*/ 34 h 68"/>
              <a:gd name="T86" fmla="*/ 35 w 70"/>
              <a:gd name="T87" fmla="*/ 46 h 68"/>
              <a:gd name="T88" fmla="*/ 35 w 70"/>
              <a:gd name="T89" fmla="*/ 46 h 68"/>
              <a:gd name="T90" fmla="*/ 35 w 70"/>
              <a:gd name="T91" fmla="*/ 46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0" h="68">
                <a:moveTo>
                  <a:pt x="60" y="25"/>
                </a:moveTo>
                <a:cubicBezTo>
                  <a:pt x="59" y="22"/>
                  <a:pt x="59" y="22"/>
                  <a:pt x="59" y="22"/>
                </a:cubicBezTo>
                <a:cubicBezTo>
                  <a:pt x="63" y="13"/>
                  <a:pt x="63" y="13"/>
                  <a:pt x="62" y="12"/>
                </a:cubicBezTo>
                <a:cubicBezTo>
                  <a:pt x="57" y="7"/>
                  <a:pt x="57" y="7"/>
                  <a:pt x="57" y="7"/>
                </a:cubicBezTo>
                <a:cubicBezTo>
                  <a:pt x="56" y="7"/>
                  <a:pt x="56" y="7"/>
                  <a:pt x="56" y="7"/>
                </a:cubicBezTo>
                <a:cubicBezTo>
                  <a:pt x="56" y="7"/>
                  <a:pt x="56" y="7"/>
                  <a:pt x="56" y="7"/>
                </a:cubicBezTo>
                <a:cubicBezTo>
                  <a:pt x="56" y="7"/>
                  <a:pt x="55" y="7"/>
                  <a:pt x="47" y="10"/>
                </a:cubicBezTo>
                <a:cubicBezTo>
                  <a:pt x="44" y="9"/>
                  <a:pt x="44" y="9"/>
                  <a:pt x="44" y="9"/>
                </a:cubicBezTo>
                <a:cubicBezTo>
                  <a:pt x="40" y="0"/>
                  <a:pt x="40" y="0"/>
                  <a:pt x="38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0" y="0"/>
                  <a:pt x="30" y="0"/>
                  <a:pt x="26" y="9"/>
                </a:cubicBezTo>
                <a:cubicBezTo>
                  <a:pt x="23" y="10"/>
                  <a:pt x="23" y="10"/>
                  <a:pt x="23" y="10"/>
                </a:cubicBezTo>
                <a:cubicBezTo>
                  <a:pt x="18" y="8"/>
                  <a:pt x="15" y="7"/>
                  <a:pt x="14" y="7"/>
                </a:cubicBezTo>
                <a:cubicBezTo>
                  <a:pt x="13" y="7"/>
                  <a:pt x="13" y="7"/>
                  <a:pt x="13" y="7"/>
                </a:cubicBezTo>
                <a:cubicBezTo>
                  <a:pt x="7" y="12"/>
                  <a:pt x="7" y="12"/>
                  <a:pt x="7" y="12"/>
                </a:cubicBezTo>
                <a:cubicBezTo>
                  <a:pt x="7" y="13"/>
                  <a:pt x="6" y="13"/>
                  <a:pt x="11" y="23"/>
                </a:cubicBezTo>
                <a:cubicBezTo>
                  <a:pt x="9" y="25"/>
                  <a:pt x="9" y="25"/>
                  <a:pt x="9" y="25"/>
                </a:cubicBezTo>
                <a:cubicBezTo>
                  <a:pt x="0" y="29"/>
                  <a:pt x="0" y="29"/>
                  <a:pt x="0" y="31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9"/>
                  <a:pt x="0" y="39"/>
                  <a:pt x="9" y="43"/>
                </a:cubicBezTo>
                <a:cubicBezTo>
                  <a:pt x="11" y="46"/>
                  <a:pt x="11" y="46"/>
                  <a:pt x="11" y="46"/>
                </a:cubicBezTo>
                <a:cubicBezTo>
                  <a:pt x="7" y="55"/>
                  <a:pt x="7" y="55"/>
                  <a:pt x="8" y="56"/>
                </a:cubicBezTo>
                <a:cubicBezTo>
                  <a:pt x="13" y="61"/>
                  <a:pt x="13" y="61"/>
                  <a:pt x="13" y="61"/>
                </a:cubicBezTo>
                <a:cubicBezTo>
                  <a:pt x="13" y="62"/>
                  <a:pt x="13" y="62"/>
                  <a:pt x="13" y="62"/>
                </a:cubicBezTo>
                <a:cubicBezTo>
                  <a:pt x="14" y="62"/>
                  <a:pt x="14" y="62"/>
                  <a:pt x="14" y="62"/>
                </a:cubicBezTo>
                <a:cubicBezTo>
                  <a:pt x="14" y="62"/>
                  <a:pt x="15" y="62"/>
                  <a:pt x="23" y="58"/>
                </a:cubicBezTo>
                <a:cubicBezTo>
                  <a:pt x="26" y="59"/>
                  <a:pt x="26" y="59"/>
                  <a:pt x="26" y="59"/>
                </a:cubicBezTo>
                <a:cubicBezTo>
                  <a:pt x="30" y="68"/>
                  <a:pt x="30" y="68"/>
                  <a:pt x="31" y="68"/>
                </a:cubicBezTo>
                <a:cubicBezTo>
                  <a:pt x="39" y="68"/>
                  <a:pt x="39" y="68"/>
                  <a:pt x="39" y="68"/>
                </a:cubicBezTo>
                <a:cubicBezTo>
                  <a:pt x="40" y="68"/>
                  <a:pt x="40" y="68"/>
                  <a:pt x="44" y="59"/>
                </a:cubicBezTo>
                <a:cubicBezTo>
                  <a:pt x="47" y="58"/>
                  <a:pt x="47" y="58"/>
                  <a:pt x="47" y="58"/>
                </a:cubicBezTo>
                <a:cubicBezTo>
                  <a:pt x="52" y="60"/>
                  <a:pt x="55" y="61"/>
                  <a:pt x="56" y="61"/>
                </a:cubicBezTo>
                <a:cubicBezTo>
                  <a:pt x="57" y="61"/>
                  <a:pt x="57" y="61"/>
                  <a:pt x="57" y="61"/>
                </a:cubicBezTo>
                <a:cubicBezTo>
                  <a:pt x="62" y="56"/>
                  <a:pt x="62" y="56"/>
                  <a:pt x="62" y="56"/>
                </a:cubicBezTo>
                <a:cubicBezTo>
                  <a:pt x="63" y="55"/>
                  <a:pt x="64" y="55"/>
                  <a:pt x="59" y="46"/>
                </a:cubicBezTo>
                <a:cubicBezTo>
                  <a:pt x="60" y="43"/>
                  <a:pt x="60" y="43"/>
                  <a:pt x="60" y="43"/>
                </a:cubicBezTo>
                <a:cubicBezTo>
                  <a:pt x="70" y="39"/>
                  <a:pt x="70" y="39"/>
                  <a:pt x="70" y="38"/>
                </a:cubicBezTo>
                <a:cubicBezTo>
                  <a:pt x="70" y="30"/>
                  <a:pt x="70" y="30"/>
                  <a:pt x="70" y="30"/>
                </a:cubicBezTo>
                <a:cubicBezTo>
                  <a:pt x="70" y="29"/>
                  <a:pt x="70" y="29"/>
                  <a:pt x="60" y="25"/>
                </a:cubicBezTo>
                <a:close/>
                <a:moveTo>
                  <a:pt x="35" y="46"/>
                </a:moveTo>
                <a:cubicBezTo>
                  <a:pt x="28" y="46"/>
                  <a:pt x="23" y="41"/>
                  <a:pt x="23" y="34"/>
                </a:cubicBezTo>
                <a:cubicBezTo>
                  <a:pt x="23" y="27"/>
                  <a:pt x="28" y="22"/>
                  <a:pt x="35" y="22"/>
                </a:cubicBezTo>
                <a:cubicBezTo>
                  <a:pt x="42" y="22"/>
                  <a:pt x="47" y="27"/>
                  <a:pt x="47" y="34"/>
                </a:cubicBezTo>
                <a:cubicBezTo>
                  <a:pt x="47" y="41"/>
                  <a:pt x="42" y="46"/>
                  <a:pt x="35" y="46"/>
                </a:cubicBezTo>
                <a:close/>
                <a:moveTo>
                  <a:pt x="35" y="46"/>
                </a:moveTo>
                <a:cubicBezTo>
                  <a:pt x="35" y="46"/>
                  <a:pt x="35" y="46"/>
                  <a:pt x="35" y="46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3" name="Freeform: Shape 24"/>
          <p:cNvSpPr/>
          <p:nvPr/>
        </p:nvSpPr>
        <p:spPr bwMode="auto">
          <a:xfrm>
            <a:off x="6595424" y="3994508"/>
            <a:ext cx="190743" cy="186374"/>
          </a:xfrm>
          <a:custGeom>
            <a:avLst/>
            <a:gdLst>
              <a:gd name="T0" fmla="*/ 61 w 71"/>
              <a:gd name="T1" fmla="*/ 26 h 69"/>
              <a:gd name="T2" fmla="*/ 60 w 71"/>
              <a:gd name="T3" fmla="*/ 23 h 69"/>
              <a:gd name="T4" fmla="*/ 63 w 71"/>
              <a:gd name="T5" fmla="*/ 13 h 69"/>
              <a:gd name="T6" fmla="*/ 58 w 71"/>
              <a:gd name="T7" fmla="*/ 7 h 69"/>
              <a:gd name="T8" fmla="*/ 57 w 71"/>
              <a:gd name="T9" fmla="*/ 7 h 69"/>
              <a:gd name="T10" fmla="*/ 56 w 71"/>
              <a:gd name="T11" fmla="*/ 7 h 69"/>
              <a:gd name="T12" fmla="*/ 47 w 71"/>
              <a:gd name="T13" fmla="*/ 11 h 69"/>
              <a:gd name="T14" fmla="*/ 44 w 71"/>
              <a:gd name="T15" fmla="*/ 9 h 69"/>
              <a:gd name="T16" fmla="*/ 39 w 71"/>
              <a:gd name="T17" fmla="*/ 0 h 69"/>
              <a:gd name="T18" fmla="*/ 32 w 71"/>
              <a:gd name="T19" fmla="*/ 0 h 69"/>
              <a:gd name="T20" fmla="*/ 27 w 71"/>
              <a:gd name="T21" fmla="*/ 9 h 69"/>
              <a:gd name="T22" fmla="*/ 24 w 71"/>
              <a:gd name="T23" fmla="*/ 11 h 69"/>
              <a:gd name="T24" fmla="*/ 14 w 71"/>
              <a:gd name="T25" fmla="*/ 7 h 69"/>
              <a:gd name="T26" fmla="*/ 14 w 71"/>
              <a:gd name="T27" fmla="*/ 7 h 69"/>
              <a:gd name="T28" fmla="*/ 8 w 71"/>
              <a:gd name="T29" fmla="*/ 13 h 69"/>
              <a:gd name="T30" fmla="*/ 11 w 71"/>
              <a:gd name="T31" fmla="*/ 23 h 69"/>
              <a:gd name="T32" fmla="*/ 10 w 71"/>
              <a:gd name="T33" fmla="*/ 26 h 69"/>
              <a:gd name="T34" fmla="*/ 0 w 71"/>
              <a:gd name="T35" fmla="*/ 31 h 69"/>
              <a:gd name="T36" fmla="*/ 0 w 71"/>
              <a:gd name="T37" fmla="*/ 38 h 69"/>
              <a:gd name="T38" fmla="*/ 10 w 71"/>
              <a:gd name="T39" fmla="*/ 43 h 69"/>
              <a:gd name="T40" fmla="*/ 11 w 71"/>
              <a:gd name="T41" fmla="*/ 46 h 69"/>
              <a:gd name="T42" fmla="*/ 8 w 71"/>
              <a:gd name="T43" fmla="*/ 56 h 69"/>
              <a:gd name="T44" fmla="*/ 13 w 71"/>
              <a:gd name="T45" fmla="*/ 61 h 69"/>
              <a:gd name="T46" fmla="*/ 14 w 71"/>
              <a:gd name="T47" fmla="*/ 62 h 69"/>
              <a:gd name="T48" fmla="*/ 14 w 71"/>
              <a:gd name="T49" fmla="*/ 62 h 69"/>
              <a:gd name="T50" fmla="*/ 24 w 71"/>
              <a:gd name="T51" fmla="*/ 58 h 69"/>
              <a:gd name="T52" fmla="*/ 27 w 71"/>
              <a:gd name="T53" fmla="*/ 59 h 69"/>
              <a:gd name="T54" fmla="*/ 32 w 71"/>
              <a:gd name="T55" fmla="*/ 69 h 69"/>
              <a:gd name="T56" fmla="*/ 39 w 71"/>
              <a:gd name="T57" fmla="*/ 69 h 69"/>
              <a:gd name="T58" fmla="*/ 44 w 71"/>
              <a:gd name="T59" fmla="*/ 59 h 69"/>
              <a:gd name="T60" fmla="*/ 47 w 71"/>
              <a:gd name="T61" fmla="*/ 58 h 69"/>
              <a:gd name="T62" fmla="*/ 57 w 71"/>
              <a:gd name="T63" fmla="*/ 62 h 69"/>
              <a:gd name="T64" fmla="*/ 57 w 71"/>
              <a:gd name="T65" fmla="*/ 62 h 69"/>
              <a:gd name="T66" fmla="*/ 63 w 71"/>
              <a:gd name="T67" fmla="*/ 56 h 69"/>
              <a:gd name="T68" fmla="*/ 60 w 71"/>
              <a:gd name="T69" fmla="*/ 46 h 69"/>
              <a:gd name="T70" fmla="*/ 61 w 71"/>
              <a:gd name="T71" fmla="*/ 43 h 69"/>
              <a:gd name="T72" fmla="*/ 71 w 71"/>
              <a:gd name="T73" fmla="*/ 38 h 69"/>
              <a:gd name="T74" fmla="*/ 71 w 71"/>
              <a:gd name="T75" fmla="*/ 31 h 69"/>
              <a:gd name="T76" fmla="*/ 61 w 71"/>
              <a:gd name="T77" fmla="*/ 26 h 69"/>
              <a:gd name="T78" fmla="*/ 35 w 71"/>
              <a:gd name="T79" fmla="*/ 46 h 69"/>
              <a:gd name="T80" fmla="*/ 23 w 71"/>
              <a:gd name="T81" fmla="*/ 34 h 69"/>
              <a:gd name="T82" fmla="*/ 35 w 71"/>
              <a:gd name="T83" fmla="*/ 22 h 69"/>
              <a:gd name="T84" fmla="*/ 48 w 71"/>
              <a:gd name="T85" fmla="*/ 34 h 69"/>
              <a:gd name="T86" fmla="*/ 35 w 71"/>
              <a:gd name="T87" fmla="*/ 46 h 69"/>
              <a:gd name="T88" fmla="*/ 35 w 71"/>
              <a:gd name="T89" fmla="*/ 46 h 69"/>
              <a:gd name="T90" fmla="*/ 35 w 71"/>
              <a:gd name="T91" fmla="*/ 46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1" h="69">
                <a:moveTo>
                  <a:pt x="61" y="26"/>
                </a:moveTo>
                <a:cubicBezTo>
                  <a:pt x="60" y="23"/>
                  <a:pt x="60" y="23"/>
                  <a:pt x="60" y="23"/>
                </a:cubicBezTo>
                <a:cubicBezTo>
                  <a:pt x="64" y="14"/>
                  <a:pt x="64" y="13"/>
                  <a:pt x="63" y="13"/>
                </a:cubicBezTo>
                <a:cubicBezTo>
                  <a:pt x="58" y="7"/>
                  <a:pt x="58" y="7"/>
                  <a:pt x="58" y="7"/>
                </a:cubicBezTo>
                <a:cubicBezTo>
                  <a:pt x="57" y="7"/>
                  <a:pt x="57" y="7"/>
                  <a:pt x="57" y="7"/>
                </a:cubicBezTo>
                <a:cubicBezTo>
                  <a:pt x="56" y="7"/>
                  <a:pt x="56" y="7"/>
                  <a:pt x="56" y="7"/>
                </a:cubicBezTo>
                <a:cubicBezTo>
                  <a:pt x="56" y="7"/>
                  <a:pt x="55" y="7"/>
                  <a:pt x="47" y="11"/>
                </a:cubicBezTo>
                <a:cubicBezTo>
                  <a:pt x="44" y="9"/>
                  <a:pt x="44" y="9"/>
                  <a:pt x="44" y="9"/>
                </a:cubicBezTo>
                <a:cubicBezTo>
                  <a:pt x="40" y="0"/>
                  <a:pt x="40" y="0"/>
                  <a:pt x="39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0" y="0"/>
                  <a:pt x="30" y="0"/>
                  <a:pt x="27" y="9"/>
                </a:cubicBezTo>
                <a:cubicBezTo>
                  <a:pt x="24" y="11"/>
                  <a:pt x="24" y="11"/>
                  <a:pt x="24" y="11"/>
                </a:cubicBezTo>
                <a:cubicBezTo>
                  <a:pt x="18" y="8"/>
                  <a:pt x="15" y="7"/>
                  <a:pt x="14" y="7"/>
                </a:cubicBezTo>
                <a:cubicBezTo>
                  <a:pt x="14" y="7"/>
                  <a:pt x="14" y="7"/>
                  <a:pt x="14" y="7"/>
                </a:cubicBezTo>
                <a:cubicBezTo>
                  <a:pt x="8" y="13"/>
                  <a:pt x="8" y="13"/>
                  <a:pt x="8" y="13"/>
                </a:cubicBezTo>
                <a:cubicBezTo>
                  <a:pt x="7" y="14"/>
                  <a:pt x="7" y="14"/>
                  <a:pt x="11" y="23"/>
                </a:cubicBezTo>
                <a:cubicBezTo>
                  <a:pt x="10" y="26"/>
                  <a:pt x="10" y="26"/>
                  <a:pt x="10" y="26"/>
                </a:cubicBezTo>
                <a:cubicBezTo>
                  <a:pt x="0" y="29"/>
                  <a:pt x="0" y="30"/>
                  <a:pt x="0" y="31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9"/>
                  <a:pt x="0" y="40"/>
                  <a:pt x="10" y="43"/>
                </a:cubicBezTo>
                <a:cubicBezTo>
                  <a:pt x="11" y="46"/>
                  <a:pt x="11" y="46"/>
                  <a:pt x="11" y="46"/>
                </a:cubicBezTo>
                <a:cubicBezTo>
                  <a:pt x="7" y="55"/>
                  <a:pt x="7" y="56"/>
                  <a:pt x="8" y="56"/>
                </a:cubicBezTo>
                <a:cubicBezTo>
                  <a:pt x="13" y="61"/>
                  <a:pt x="13" y="61"/>
                  <a:pt x="13" y="61"/>
                </a:cubicBezTo>
                <a:cubicBezTo>
                  <a:pt x="14" y="62"/>
                  <a:pt x="14" y="62"/>
                  <a:pt x="14" y="62"/>
                </a:cubicBezTo>
                <a:cubicBezTo>
                  <a:pt x="14" y="62"/>
                  <a:pt x="14" y="62"/>
                  <a:pt x="14" y="62"/>
                </a:cubicBezTo>
                <a:cubicBezTo>
                  <a:pt x="15" y="62"/>
                  <a:pt x="16" y="62"/>
                  <a:pt x="24" y="58"/>
                </a:cubicBezTo>
                <a:cubicBezTo>
                  <a:pt x="27" y="59"/>
                  <a:pt x="27" y="59"/>
                  <a:pt x="27" y="59"/>
                </a:cubicBezTo>
                <a:cubicBezTo>
                  <a:pt x="30" y="69"/>
                  <a:pt x="31" y="69"/>
                  <a:pt x="32" y="69"/>
                </a:cubicBezTo>
                <a:cubicBezTo>
                  <a:pt x="39" y="69"/>
                  <a:pt x="39" y="69"/>
                  <a:pt x="39" y="69"/>
                </a:cubicBezTo>
                <a:cubicBezTo>
                  <a:pt x="40" y="69"/>
                  <a:pt x="41" y="69"/>
                  <a:pt x="44" y="59"/>
                </a:cubicBezTo>
                <a:cubicBezTo>
                  <a:pt x="47" y="58"/>
                  <a:pt x="47" y="58"/>
                  <a:pt x="47" y="58"/>
                </a:cubicBezTo>
                <a:cubicBezTo>
                  <a:pt x="53" y="61"/>
                  <a:pt x="56" y="62"/>
                  <a:pt x="57" y="62"/>
                </a:cubicBezTo>
                <a:cubicBezTo>
                  <a:pt x="57" y="62"/>
                  <a:pt x="57" y="62"/>
                  <a:pt x="57" y="62"/>
                </a:cubicBezTo>
                <a:cubicBezTo>
                  <a:pt x="63" y="56"/>
                  <a:pt x="63" y="56"/>
                  <a:pt x="63" y="56"/>
                </a:cubicBezTo>
                <a:cubicBezTo>
                  <a:pt x="64" y="55"/>
                  <a:pt x="64" y="55"/>
                  <a:pt x="60" y="46"/>
                </a:cubicBezTo>
                <a:cubicBezTo>
                  <a:pt x="61" y="43"/>
                  <a:pt x="61" y="43"/>
                  <a:pt x="61" y="43"/>
                </a:cubicBezTo>
                <a:cubicBezTo>
                  <a:pt x="71" y="39"/>
                  <a:pt x="71" y="39"/>
                  <a:pt x="71" y="38"/>
                </a:cubicBezTo>
                <a:cubicBezTo>
                  <a:pt x="71" y="31"/>
                  <a:pt x="71" y="31"/>
                  <a:pt x="71" y="31"/>
                </a:cubicBezTo>
                <a:cubicBezTo>
                  <a:pt x="71" y="30"/>
                  <a:pt x="71" y="29"/>
                  <a:pt x="61" y="26"/>
                </a:cubicBezTo>
                <a:close/>
                <a:moveTo>
                  <a:pt x="35" y="46"/>
                </a:moveTo>
                <a:cubicBezTo>
                  <a:pt x="29" y="46"/>
                  <a:pt x="23" y="41"/>
                  <a:pt x="23" y="34"/>
                </a:cubicBezTo>
                <a:cubicBezTo>
                  <a:pt x="23" y="28"/>
                  <a:pt x="29" y="22"/>
                  <a:pt x="35" y="22"/>
                </a:cubicBezTo>
                <a:cubicBezTo>
                  <a:pt x="42" y="22"/>
                  <a:pt x="48" y="28"/>
                  <a:pt x="48" y="34"/>
                </a:cubicBezTo>
                <a:cubicBezTo>
                  <a:pt x="48" y="41"/>
                  <a:pt x="42" y="46"/>
                  <a:pt x="35" y="46"/>
                </a:cubicBezTo>
                <a:close/>
                <a:moveTo>
                  <a:pt x="35" y="46"/>
                </a:moveTo>
                <a:cubicBezTo>
                  <a:pt x="35" y="46"/>
                  <a:pt x="35" y="46"/>
                  <a:pt x="35" y="46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4" name="Freeform: Shape 25"/>
          <p:cNvSpPr/>
          <p:nvPr/>
        </p:nvSpPr>
        <p:spPr bwMode="auto">
          <a:xfrm>
            <a:off x="5793140" y="4242036"/>
            <a:ext cx="189287" cy="183462"/>
          </a:xfrm>
          <a:custGeom>
            <a:avLst/>
            <a:gdLst>
              <a:gd name="T0" fmla="*/ 61 w 70"/>
              <a:gd name="T1" fmla="*/ 25 h 68"/>
              <a:gd name="T2" fmla="*/ 60 w 70"/>
              <a:gd name="T3" fmla="*/ 23 h 68"/>
              <a:gd name="T4" fmla="*/ 63 w 70"/>
              <a:gd name="T5" fmla="*/ 12 h 68"/>
              <a:gd name="T6" fmla="*/ 57 w 70"/>
              <a:gd name="T7" fmla="*/ 7 h 68"/>
              <a:gd name="T8" fmla="*/ 57 w 70"/>
              <a:gd name="T9" fmla="*/ 7 h 68"/>
              <a:gd name="T10" fmla="*/ 56 w 70"/>
              <a:gd name="T11" fmla="*/ 7 h 68"/>
              <a:gd name="T12" fmla="*/ 47 w 70"/>
              <a:gd name="T13" fmla="*/ 10 h 68"/>
              <a:gd name="T14" fmla="*/ 44 w 70"/>
              <a:gd name="T15" fmla="*/ 9 h 68"/>
              <a:gd name="T16" fmla="*/ 39 w 70"/>
              <a:gd name="T17" fmla="*/ 0 h 68"/>
              <a:gd name="T18" fmla="*/ 31 w 70"/>
              <a:gd name="T19" fmla="*/ 0 h 68"/>
              <a:gd name="T20" fmla="*/ 26 w 70"/>
              <a:gd name="T21" fmla="*/ 9 h 68"/>
              <a:gd name="T22" fmla="*/ 24 w 70"/>
              <a:gd name="T23" fmla="*/ 10 h 68"/>
              <a:gd name="T24" fmla="*/ 14 w 70"/>
              <a:gd name="T25" fmla="*/ 7 h 68"/>
              <a:gd name="T26" fmla="*/ 13 w 70"/>
              <a:gd name="T27" fmla="*/ 7 h 68"/>
              <a:gd name="T28" fmla="*/ 8 w 70"/>
              <a:gd name="T29" fmla="*/ 12 h 68"/>
              <a:gd name="T30" fmla="*/ 11 w 70"/>
              <a:gd name="T31" fmla="*/ 23 h 68"/>
              <a:gd name="T32" fmla="*/ 10 w 70"/>
              <a:gd name="T33" fmla="*/ 25 h 68"/>
              <a:gd name="T34" fmla="*/ 0 w 70"/>
              <a:gd name="T35" fmla="*/ 31 h 68"/>
              <a:gd name="T36" fmla="*/ 0 w 70"/>
              <a:gd name="T37" fmla="*/ 38 h 68"/>
              <a:gd name="T38" fmla="*/ 10 w 70"/>
              <a:gd name="T39" fmla="*/ 43 h 68"/>
              <a:gd name="T40" fmla="*/ 11 w 70"/>
              <a:gd name="T41" fmla="*/ 46 h 68"/>
              <a:gd name="T42" fmla="*/ 8 w 70"/>
              <a:gd name="T43" fmla="*/ 56 h 68"/>
              <a:gd name="T44" fmla="*/ 13 w 70"/>
              <a:gd name="T45" fmla="*/ 61 h 68"/>
              <a:gd name="T46" fmla="*/ 14 w 70"/>
              <a:gd name="T47" fmla="*/ 62 h 68"/>
              <a:gd name="T48" fmla="*/ 14 w 70"/>
              <a:gd name="T49" fmla="*/ 62 h 68"/>
              <a:gd name="T50" fmla="*/ 24 w 70"/>
              <a:gd name="T51" fmla="*/ 58 h 68"/>
              <a:gd name="T52" fmla="*/ 26 w 70"/>
              <a:gd name="T53" fmla="*/ 59 h 68"/>
              <a:gd name="T54" fmla="*/ 32 w 70"/>
              <a:gd name="T55" fmla="*/ 68 h 68"/>
              <a:gd name="T56" fmla="*/ 39 w 70"/>
              <a:gd name="T57" fmla="*/ 68 h 68"/>
              <a:gd name="T58" fmla="*/ 44 w 70"/>
              <a:gd name="T59" fmla="*/ 59 h 68"/>
              <a:gd name="T60" fmla="*/ 47 w 70"/>
              <a:gd name="T61" fmla="*/ 58 h 68"/>
              <a:gd name="T62" fmla="*/ 56 w 70"/>
              <a:gd name="T63" fmla="*/ 61 h 68"/>
              <a:gd name="T64" fmla="*/ 57 w 70"/>
              <a:gd name="T65" fmla="*/ 61 h 68"/>
              <a:gd name="T66" fmla="*/ 63 w 70"/>
              <a:gd name="T67" fmla="*/ 56 h 68"/>
              <a:gd name="T68" fmla="*/ 60 w 70"/>
              <a:gd name="T69" fmla="*/ 46 h 68"/>
              <a:gd name="T70" fmla="*/ 61 w 70"/>
              <a:gd name="T71" fmla="*/ 43 h 68"/>
              <a:gd name="T72" fmla="*/ 70 w 70"/>
              <a:gd name="T73" fmla="*/ 38 h 68"/>
              <a:gd name="T74" fmla="*/ 70 w 70"/>
              <a:gd name="T75" fmla="*/ 30 h 68"/>
              <a:gd name="T76" fmla="*/ 61 w 70"/>
              <a:gd name="T77" fmla="*/ 25 h 68"/>
              <a:gd name="T78" fmla="*/ 35 w 70"/>
              <a:gd name="T79" fmla="*/ 46 h 68"/>
              <a:gd name="T80" fmla="*/ 23 w 70"/>
              <a:gd name="T81" fmla="*/ 34 h 68"/>
              <a:gd name="T82" fmla="*/ 35 w 70"/>
              <a:gd name="T83" fmla="*/ 22 h 68"/>
              <a:gd name="T84" fmla="*/ 48 w 70"/>
              <a:gd name="T85" fmla="*/ 34 h 68"/>
              <a:gd name="T86" fmla="*/ 35 w 70"/>
              <a:gd name="T87" fmla="*/ 46 h 68"/>
              <a:gd name="T88" fmla="*/ 35 w 70"/>
              <a:gd name="T89" fmla="*/ 46 h 68"/>
              <a:gd name="T90" fmla="*/ 35 w 70"/>
              <a:gd name="T91" fmla="*/ 46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0" h="68">
                <a:moveTo>
                  <a:pt x="61" y="25"/>
                </a:moveTo>
                <a:cubicBezTo>
                  <a:pt x="60" y="23"/>
                  <a:pt x="60" y="23"/>
                  <a:pt x="60" y="23"/>
                </a:cubicBezTo>
                <a:cubicBezTo>
                  <a:pt x="64" y="13"/>
                  <a:pt x="63" y="13"/>
                  <a:pt x="63" y="12"/>
                </a:cubicBezTo>
                <a:cubicBezTo>
                  <a:pt x="57" y="7"/>
                  <a:pt x="57" y="7"/>
                  <a:pt x="57" y="7"/>
                </a:cubicBezTo>
                <a:cubicBezTo>
                  <a:pt x="57" y="7"/>
                  <a:pt x="57" y="7"/>
                  <a:pt x="57" y="7"/>
                </a:cubicBezTo>
                <a:cubicBezTo>
                  <a:pt x="56" y="7"/>
                  <a:pt x="56" y="7"/>
                  <a:pt x="56" y="7"/>
                </a:cubicBezTo>
                <a:cubicBezTo>
                  <a:pt x="56" y="7"/>
                  <a:pt x="55" y="7"/>
                  <a:pt x="47" y="10"/>
                </a:cubicBezTo>
                <a:cubicBezTo>
                  <a:pt x="44" y="9"/>
                  <a:pt x="44" y="9"/>
                  <a:pt x="44" y="9"/>
                </a:cubicBezTo>
                <a:cubicBezTo>
                  <a:pt x="40" y="0"/>
                  <a:pt x="40" y="0"/>
                  <a:pt x="39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0" y="0"/>
                  <a:pt x="30" y="0"/>
                  <a:pt x="26" y="9"/>
                </a:cubicBezTo>
                <a:cubicBezTo>
                  <a:pt x="24" y="10"/>
                  <a:pt x="24" y="10"/>
                  <a:pt x="24" y="10"/>
                </a:cubicBezTo>
                <a:cubicBezTo>
                  <a:pt x="18" y="8"/>
                  <a:pt x="15" y="7"/>
                  <a:pt x="14" y="7"/>
                </a:cubicBezTo>
                <a:cubicBezTo>
                  <a:pt x="13" y="7"/>
                  <a:pt x="13" y="7"/>
                  <a:pt x="13" y="7"/>
                </a:cubicBezTo>
                <a:cubicBezTo>
                  <a:pt x="8" y="12"/>
                  <a:pt x="8" y="12"/>
                  <a:pt x="8" y="12"/>
                </a:cubicBezTo>
                <a:cubicBezTo>
                  <a:pt x="7" y="13"/>
                  <a:pt x="7" y="13"/>
                  <a:pt x="11" y="23"/>
                </a:cubicBezTo>
                <a:cubicBezTo>
                  <a:pt x="10" y="25"/>
                  <a:pt x="10" y="25"/>
                  <a:pt x="10" y="25"/>
                </a:cubicBezTo>
                <a:cubicBezTo>
                  <a:pt x="0" y="29"/>
                  <a:pt x="0" y="29"/>
                  <a:pt x="0" y="31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9"/>
                  <a:pt x="0" y="39"/>
                  <a:pt x="10" y="43"/>
                </a:cubicBezTo>
                <a:cubicBezTo>
                  <a:pt x="11" y="46"/>
                  <a:pt x="11" y="46"/>
                  <a:pt x="11" y="46"/>
                </a:cubicBezTo>
                <a:cubicBezTo>
                  <a:pt x="7" y="55"/>
                  <a:pt x="7" y="55"/>
                  <a:pt x="8" y="56"/>
                </a:cubicBezTo>
                <a:cubicBezTo>
                  <a:pt x="13" y="61"/>
                  <a:pt x="13" y="61"/>
                  <a:pt x="13" y="61"/>
                </a:cubicBezTo>
                <a:cubicBezTo>
                  <a:pt x="14" y="62"/>
                  <a:pt x="14" y="62"/>
                  <a:pt x="14" y="62"/>
                </a:cubicBezTo>
                <a:cubicBezTo>
                  <a:pt x="14" y="62"/>
                  <a:pt x="14" y="62"/>
                  <a:pt x="14" y="62"/>
                </a:cubicBezTo>
                <a:cubicBezTo>
                  <a:pt x="15" y="62"/>
                  <a:pt x="16" y="62"/>
                  <a:pt x="24" y="58"/>
                </a:cubicBezTo>
                <a:cubicBezTo>
                  <a:pt x="26" y="59"/>
                  <a:pt x="26" y="59"/>
                  <a:pt x="26" y="59"/>
                </a:cubicBezTo>
                <a:cubicBezTo>
                  <a:pt x="30" y="68"/>
                  <a:pt x="31" y="68"/>
                  <a:pt x="32" y="68"/>
                </a:cubicBezTo>
                <a:cubicBezTo>
                  <a:pt x="39" y="68"/>
                  <a:pt x="39" y="68"/>
                  <a:pt x="39" y="68"/>
                </a:cubicBezTo>
                <a:cubicBezTo>
                  <a:pt x="40" y="68"/>
                  <a:pt x="41" y="68"/>
                  <a:pt x="44" y="59"/>
                </a:cubicBezTo>
                <a:cubicBezTo>
                  <a:pt x="47" y="58"/>
                  <a:pt x="47" y="58"/>
                  <a:pt x="47" y="58"/>
                </a:cubicBezTo>
                <a:cubicBezTo>
                  <a:pt x="53" y="60"/>
                  <a:pt x="56" y="61"/>
                  <a:pt x="56" y="61"/>
                </a:cubicBezTo>
                <a:cubicBezTo>
                  <a:pt x="57" y="61"/>
                  <a:pt x="57" y="61"/>
                  <a:pt x="57" y="61"/>
                </a:cubicBezTo>
                <a:cubicBezTo>
                  <a:pt x="63" y="56"/>
                  <a:pt x="63" y="56"/>
                  <a:pt x="63" y="56"/>
                </a:cubicBezTo>
                <a:cubicBezTo>
                  <a:pt x="64" y="55"/>
                  <a:pt x="64" y="55"/>
                  <a:pt x="60" y="46"/>
                </a:cubicBezTo>
                <a:cubicBezTo>
                  <a:pt x="61" y="43"/>
                  <a:pt x="61" y="43"/>
                  <a:pt x="61" y="43"/>
                </a:cubicBezTo>
                <a:cubicBezTo>
                  <a:pt x="70" y="39"/>
                  <a:pt x="70" y="39"/>
                  <a:pt x="70" y="38"/>
                </a:cubicBezTo>
                <a:cubicBezTo>
                  <a:pt x="70" y="30"/>
                  <a:pt x="70" y="30"/>
                  <a:pt x="70" y="30"/>
                </a:cubicBezTo>
                <a:cubicBezTo>
                  <a:pt x="70" y="29"/>
                  <a:pt x="70" y="29"/>
                  <a:pt x="61" y="25"/>
                </a:cubicBezTo>
                <a:close/>
                <a:moveTo>
                  <a:pt x="35" y="46"/>
                </a:moveTo>
                <a:cubicBezTo>
                  <a:pt x="29" y="46"/>
                  <a:pt x="23" y="41"/>
                  <a:pt x="23" y="34"/>
                </a:cubicBezTo>
                <a:cubicBezTo>
                  <a:pt x="23" y="27"/>
                  <a:pt x="29" y="22"/>
                  <a:pt x="35" y="22"/>
                </a:cubicBezTo>
                <a:cubicBezTo>
                  <a:pt x="42" y="22"/>
                  <a:pt x="48" y="27"/>
                  <a:pt x="48" y="34"/>
                </a:cubicBezTo>
                <a:cubicBezTo>
                  <a:pt x="48" y="41"/>
                  <a:pt x="42" y="46"/>
                  <a:pt x="35" y="46"/>
                </a:cubicBezTo>
                <a:close/>
                <a:moveTo>
                  <a:pt x="35" y="46"/>
                </a:moveTo>
                <a:cubicBezTo>
                  <a:pt x="35" y="46"/>
                  <a:pt x="35" y="46"/>
                  <a:pt x="35" y="46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5" name="Freeform: Shape 26"/>
          <p:cNvSpPr/>
          <p:nvPr/>
        </p:nvSpPr>
        <p:spPr bwMode="auto">
          <a:xfrm>
            <a:off x="6841497" y="2245792"/>
            <a:ext cx="203847" cy="202391"/>
          </a:xfrm>
          <a:custGeom>
            <a:avLst/>
            <a:gdLst>
              <a:gd name="T0" fmla="*/ 65 w 76"/>
              <a:gd name="T1" fmla="*/ 28 h 75"/>
              <a:gd name="T2" fmla="*/ 64 w 76"/>
              <a:gd name="T3" fmla="*/ 25 h 75"/>
              <a:gd name="T4" fmla="*/ 67 w 76"/>
              <a:gd name="T5" fmla="*/ 14 h 75"/>
              <a:gd name="T6" fmla="*/ 62 w 76"/>
              <a:gd name="T7" fmla="*/ 8 h 75"/>
              <a:gd name="T8" fmla="*/ 61 w 76"/>
              <a:gd name="T9" fmla="*/ 8 h 75"/>
              <a:gd name="T10" fmla="*/ 61 w 76"/>
              <a:gd name="T11" fmla="*/ 8 h 75"/>
              <a:gd name="T12" fmla="*/ 51 w 76"/>
              <a:gd name="T13" fmla="*/ 12 h 75"/>
              <a:gd name="T14" fmla="*/ 48 w 76"/>
              <a:gd name="T15" fmla="*/ 11 h 75"/>
              <a:gd name="T16" fmla="*/ 42 w 76"/>
              <a:gd name="T17" fmla="*/ 0 h 75"/>
              <a:gd name="T18" fmla="*/ 34 w 76"/>
              <a:gd name="T19" fmla="*/ 0 h 75"/>
              <a:gd name="T20" fmla="*/ 28 w 76"/>
              <a:gd name="T21" fmla="*/ 11 h 75"/>
              <a:gd name="T22" fmla="*/ 25 w 76"/>
              <a:gd name="T23" fmla="*/ 12 h 75"/>
              <a:gd name="T24" fmla="*/ 15 w 76"/>
              <a:gd name="T25" fmla="*/ 8 h 75"/>
              <a:gd name="T26" fmla="*/ 14 w 76"/>
              <a:gd name="T27" fmla="*/ 8 h 75"/>
              <a:gd name="T28" fmla="*/ 8 w 76"/>
              <a:gd name="T29" fmla="*/ 14 h 75"/>
              <a:gd name="T30" fmla="*/ 12 w 76"/>
              <a:gd name="T31" fmla="*/ 25 h 75"/>
              <a:gd name="T32" fmla="*/ 11 w 76"/>
              <a:gd name="T33" fmla="*/ 28 h 75"/>
              <a:gd name="T34" fmla="*/ 0 w 76"/>
              <a:gd name="T35" fmla="*/ 34 h 75"/>
              <a:gd name="T36" fmla="*/ 0 w 76"/>
              <a:gd name="T37" fmla="*/ 42 h 75"/>
              <a:gd name="T38" fmla="*/ 11 w 76"/>
              <a:gd name="T39" fmla="*/ 47 h 75"/>
              <a:gd name="T40" fmla="*/ 12 w 76"/>
              <a:gd name="T41" fmla="*/ 50 h 75"/>
              <a:gd name="T42" fmla="*/ 9 w 76"/>
              <a:gd name="T43" fmla="*/ 61 h 75"/>
              <a:gd name="T44" fmla="*/ 14 w 76"/>
              <a:gd name="T45" fmla="*/ 67 h 75"/>
              <a:gd name="T46" fmla="*/ 15 w 76"/>
              <a:gd name="T47" fmla="*/ 67 h 75"/>
              <a:gd name="T48" fmla="*/ 15 w 76"/>
              <a:gd name="T49" fmla="*/ 67 h 75"/>
              <a:gd name="T50" fmla="*/ 25 w 76"/>
              <a:gd name="T51" fmla="*/ 63 h 75"/>
              <a:gd name="T52" fmla="*/ 29 w 76"/>
              <a:gd name="T53" fmla="*/ 64 h 75"/>
              <a:gd name="T54" fmla="*/ 34 w 76"/>
              <a:gd name="T55" fmla="*/ 75 h 75"/>
              <a:gd name="T56" fmla="*/ 42 w 76"/>
              <a:gd name="T57" fmla="*/ 75 h 75"/>
              <a:gd name="T58" fmla="*/ 48 w 76"/>
              <a:gd name="T59" fmla="*/ 64 h 75"/>
              <a:gd name="T60" fmla="*/ 51 w 76"/>
              <a:gd name="T61" fmla="*/ 63 h 75"/>
              <a:gd name="T62" fmla="*/ 61 w 76"/>
              <a:gd name="T63" fmla="*/ 67 h 75"/>
              <a:gd name="T64" fmla="*/ 62 w 76"/>
              <a:gd name="T65" fmla="*/ 67 h 75"/>
              <a:gd name="T66" fmla="*/ 68 w 76"/>
              <a:gd name="T67" fmla="*/ 61 h 75"/>
              <a:gd name="T68" fmla="*/ 64 w 76"/>
              <a:gd name="T69" fmla="*/ 50 h 75"/>
              <a:gd name="T70" fmla="*/ 66 w 76"/>
              <a:gd name="T71" fmla="*/ 47 h 75"/>
              <a:gd name="T72" fmla="*/ 76 w 76"/>
              <a:gd name="T73" fmla="*/ 41 h 75"/>
              <a:gd name="T74" fmla="*/ 76 w 76"/>
              <a:gd name="T75" fmla="*/ 33 h 75"/>
              <a:gd name="T76" fmla="*/ 65 w 76"/>
              <a:gd name="T77" fmla="*/ 28 h 75"/>
              <a:gd name="T78" fmla="*/ 38 w 76"/>
              <a:gd name="T79" fmla="*/ 50 h 75"/>
              <a:gd name="T80" fmla="*/ 25 w 76"/>
              <a:gd name="T81" fmla="*/ 38 h 75"/>
              <a:gd name="T82" fmla="*/ 38 w 76"/>
              <a:gd name="T83" fmla="*/ 25 h 75"/>
              <a:gd name="T84" fmla="*/ 51 w 76"/>
              <a:gd name="T85" fmla="*/ 38 h 75"/>
              <a:gd name="T86" fmla="*/ 38 w 76"/>
              <a:gd name="T87" fmla="*/ 50 h 75"/>
              <a:gd name="T88" fmla="*/ 38 w 76"/>
              <a:gd name="T89" fmla="*/ 50 h 75"/>
              <a:gd name="T90" fmla="*/ 38 w 76"/>
              <a:gd name="T91" fmla="*/ 5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6" h="75">
                <a:moveTo>
                  <a:pt x="65" y="28"/>
                </a:moveTo>
                <a:cubicBezTo>
                  <a:pt x="64" y="25"/>
                  <a:pt x="64" y="25"/>
                  <a:pt x="64" y="25"/>
                </a:cubicBezTo>
                <a:cubicBezTo>
                  <a:pt x="69" y="15"/>
                  <a:pt x="68" y="15"/>
                  <a:pt x="67" y="14"/>
                </a:cubicBezTo>
                <a:cubicBezTo>
                  <a:pt x="62" y="8"/>
                  <a:pt x="62" y="8"/>
                  <a:pt x="62" y="8"/>
                </a:cubicBez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ubicBezTo>
                  <a:pt x="60" y="8"/>
                  <a:pt x="59" y="8"/>
                  <a:pt x="51" y="12"/>
                </a:cubicBezTo>
                <a:cubicBezTo>
                  <a:pt x="48" y="11"/>
                  <a:pt x="48" y="11"/>
                  <a:pt x="48" y="11"/>
                </a:cubicBezTo>
                <a:cubicBezTo>
                  <a:pt x="43" y="0"/>
                  <a:pt x="43" y="0"/>
                  <a:pt x="42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3" y="0"/>
                  <a:pt x="32" y="0"/>
                  <a:pt x="28" y="11"/>
                </a:cubicBezTo>
                <a:cubicBezTo>
                  <a:pt x="25" y="12"/>
                  <a:pt x="25" y="12"/>
                  <a:pt x="25" y="12"/>
                </a:cubicBezTo>
                <a:cubicBezTo>
                  <a:pt x="19" y="9"/>
                  <a:pt x="16" y="8"/>
                  <a:pt x="15" y="8"/>
                </a:cubicBezTo>
                <a:cubicBezTo>
                  <a:pt x="14" y="8"/>
                  <a:pt x="14" y="8"/>
                  <a:pt x="14" y="8"/>
                </a:cubicBezTo>
                <a:cubicBezTo>
                  <a:pt x="8" y="14"/>
                  <a:pt x="8" y="14"/>
                  <a:pt x="8" y="14"/>
                </a:cubicBezTo>
                <a:cubicBezTo>
                  <a:pt x="7" y="15"/>
                  <a:pt x="7" y="15"/>
                  <a:pt x="12" y="25"/>
                </a:cubicBezTo>
                <a:cubicBezTo>
                  <a:pt x="11" y="28"/>
                  <a:pt x="11" y="28"/>
                  <a:pt x="11" y="28"/>
                </a:cubicBezTo>
                <a:cubicBezTo>
                  <a:pt x="0" y="32"/>
                  <a:pt x="0" y="33"/>
                  <a:pt x="0" y="34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43"/>
                  <a:pt x="0" y="43"/>
                  <a:pt x="11" y="47"/>
                </a:cubicBezTo>
                <a:cubicBezTo>
                  <a:pt x="12" y="50"/>
                  <a:pt x="12" y="50"/>
                  <a:pt x="12" y="50"/>
                </a:cubicBezTo>
                <a:cubicBezTo>
                  <a:pt x="7" y="60"/>
                  <a:pt x="8" y="60"/>
                  <a:pt x="9" y="61"/>
                </a:cubicBezTo>
                <a:cubicBezTo>
                  <a:pt x="14" y="67"/>
                  <a:pt x="14" y="67"/>
                  <a:pt x="14" y="67"/>
                </a:cubicBezTo>
                <a:cubicBezTo>
                  <a:pt x="15" y="67"/>
                  <a:pt x="15" y="67"/>
                  <a:pt x="15" y="67"/>
                </a:cubicBezTo>
                <a:cubicBezTo>
                  <a:pt x="15" y="67"/>
                  <a:pt x="15" y="67"/>
                  <a:pt x="15" y="67"/>
                </a:cubicBezTo>
                <a:cubicBezTo>
                  <a:pt x="16" y="67"/>
                  <a:pt x="17" y="67"/>
                  <a:pt x="25" y="63"/>
                </a:cubicBezTo>
                <a:cubicBezTo>
                  <a:pt x="29" y="64"/>
                  <a:pt x="29" y="64"/>
                  <a:pt x="29" y="64"/>
                </a:cubicBezTo>
                <a:cubicBezTo>
                  <a:pt x="33" y="75"/>
                  <a:pt x="33" y="75"/>
                  <a:pt x="34" y="75"/>
                </a:cubicBezTo>
                <a:cubicBezTo>
                  <a:pt x="42" y="75"/>
                  <a:pt x="42" y="75"/>
                  <a:pt x="42" y="75"/>
                </a:cubicBezTo>
                <a:cubicBezTo>
                  <a:pt x="43" y="75"/>
                  <a:pt x="44" y="75"/>
                  <a:pt x="48" y="64"/>
                </a:cubicBezTo>
                <a:cubicBezTo>
                  <a:pt x="51" y="63"/>
                  <a:pt x="51" y="63"/>
                  <a:pt x="51" y="63"/>
                </a:cubicBezTo>
                <a:cubicBezTo>
                  <a:pt x="57" y="66"/>
                  <a:pt x="60" y="67"/>
                  <a:pt x="61" y="67"/>
                </a:cubicBezTo>
                <a:cubicBezTo>
                  <a:pt x="62" y="67"/>
                  <a:pt x="62" y="67"/>
                  <a:pt x="62" y="67"/>
                </a:cubicBezTo>
                <a:cubicBezTo>
                  <a:pt x="68" y="61"/>
                  <a:pt x="68" y="61"/>
                  <a:pt x="68" y="61"/>
                </a:cubicBezTo>
                <a:cubicBezTo>
                  <a:pt x="69" y="60"/>
                  <a:pt x="69" y="60"/>
                  <a:pt x="64" y="50"/>
                </a:cubicBezTo>
                <a:cubicBezTo>
                  <a:pt x="66" y="47"/>
                  <a:pt x="66" y="47"/>
                  <a:pt x="66" y="47"/>
                </a:cubicBezTo>
                <a:cubicBezTo>
                  <a:pt x="76" y="43"/>
                  <a:pt x="76" y="42"/>
                  <a:pt x="76" y="41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32"/>
                  <a:pt x="76" y="32"/>
                  <a:pt x="65" y="28"/>
                </a:cubicBezTo>
                <a:close/>
                <a:moveTo>
                  <a:pt x="38" y="50"/>
                </a:moveTo>
                <a:cubicBezTo>
                  <a:pt x="31" y="50"/>
                  <a:pt x="25" y="45"/>
                  <a:pt x="25" y="38"/>
                </a:cubicBezTo>
                <a:cubicBezTo>
                  <a:pt x="25" y="30"/>
                  <a:pt x="31" y="25"/>
                  <a:pt x="38" y="25"/>
                </a:cubicBezTo>
                <a:cubicBezTo>
                  <a:pt x="45" y="25"/>
                  <a:pt x="51" y="30"/>
                  <a:pt x="51" y="38"/>
                </a:cubicBezTo>
                <a:cubicBezTo>
                  <a:pt x="51" y="45"/>
                  <a:pt x="45" y="50"/>
                  <a:pt x="38" y="50"/>
                </a:cubicBezTo>
                <a:close/>
                <a:moveTo>
                  <a:pt x="38" y="50"/>
                </a:moveTo>
                <a:cubicBezTo>
                  <a:pt x="38" y="50"/>
                  <a:pt x="38" y="50"/>
                  <a:pt x="38" y="50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6" name="Freeform: Shape 27"/>
          <p:cNvSpPr/>
          <p:nvPr/>
        </p:nvSpPr>
        <p:spPr bwMode="auto">
          <a:xfrm>
            <a:off x="6716277" y="2014279"/>
            <a:ext cx="94644" cy="91732"/>
          </a:xfrm>
          <a:custGeom>
            <a:avLst/>
            <a:gdLst>
              <a:gd name="T0" fmla="*/ 30 w 35"/>
              <a:gd name="T1" fmla="*/ 12 h 34"/>
              <a:gd name="T2" fmla="*/ 29 w 35"/>
              <a:gd name="T3" fmla="*/ 11 h 34"/>
              <a:gd name="T4" fmla="*/ 31 w 35"/>
              <a:gd name="T5" fmla="*/ 6 h 34"/>
              <a:gd name="T6" fmla="*/ 28 w 35"/>
              <a:gd name="T7" fmla="*/ 3 h 34"/>
              <a:gd name="T8" fmla="*/ 28 w 35"/>
              <a:gd name="T9" fmla="*/ 3 h 34"/>
              <a:gd name="T10" fmla="*/ 28 w 35"/>
              <a:gd name="T11" fmla="*/ 3 h 34"/>
              <a:gd name="T12" fmla="*/ 23 w 35"/>
              <a:gd name="T13" fmla="*/ 5 h 34"/>
              <a:gd name="T14" fmla="*/ 22 w 35"/>
              <a:gd name="T15" fmla="*/ 4 h 34"/>
              <a:gd name="T16" fmla="*/ 19 w 35"/>
              <a:gd name="T17" fmla="*/ 0 h 34"/>
              <a:gd name="T18" fmla="*/ 15 w 35"/>
              <a:gd name="T19" fmla="*/ 0 h 34"/>
              <a:gd name="T20" fmla="*/ 13 w 35"/>
              <a:gd name="T21" fmla="*/ 4 h 34"/>
              <a:gd name="T22" fmla="*/ 11 w 35"/>
              <a:gd name="T23" fmla="*/ 5 h 34"/>
              <a:gd name="T24" fmla="*/ 7 w 35"/>
              <a:gd name="T25" fmla="*/ 3 h 34"/>
              <a:gd name="T26" fmla="*/ 6 w 35"/>
              <a:gd name="T27" fmla="*/ 3 h 34"/>
              <a:gd name="T28" fmla="*/ 4 w 35"/>
              <a:gd name="T29" fmla="*/ 6 h 34"/>
              <a:gd name="T30" fmla="*/ 5 w 35"/>
              <a:gd name="T31" fmla="*/ 11 h 34"/>
              <a:gd name="T32" fmla="*/ 5 w 35"/>
              <a:gd name="T33" fmla="*/ 12 h 34"/>
              <a:gd name="T34" fmla="*/ 0 w 35"/>
              <a:gd name="T35" fmla="*/ 15 h 34"/>
              <a:gd name="T36" fmla="*/ 0 w 35"/>
              <a:gd name="T37" fmla="*/ 18 h 34"/>
              <a:gd name="T38" fmla="*/ 5 w 35"/>
              <a:gd name="T39" fmla="*/ 21 h 34"/>
              <a:gd name="T40" fmla="*/ 5 w 35"/>
              <a:gd name="T41" fmla="*/ 22 h 34"/>
              <a:gd name="T42" fmla="*/ 4 w 35"/>
              <a:gd name="T43" fmla="*/ 27 h 34"/>
              <a:gd name="T44" fmla="*/ 6 w 35"/>
              <a:gd name="T45" fmla="*/ 30 h 34"/>
              <a:gd name="T46" fmla="*/ 7 w 35"/>
              <a:gd name="T47" fmla="*/ 30 h 34"/>
              <a:gd name="T48" fmla="*/ 7 w 35"/>
              <a:gd name="T49" fmla="*/ 30 h 34"/>
              <a:gd name="T50" fmla="*/ 12 w 35"/>
              <a:gd name="T51" fmla="*/ 28 h 34"/>
              <a:gd name="T52" fmla="*/ 13 w 35"/>
              <a:gd name="T53" fmla="*/ 29 h 34"/>
              <a:gd name="T54" fmla="*/ 16 w 35"/>
              <a:gd name="T55" fmla="*/ 34 h 34"/>
              <a:gd name="T56" fmla="*/ 19 w 35"/>
              <a:gd name="T57" fmla="*/ 34 h 34"/>
              <a:gd name="T58" fmla="*/ 22 w 35"/>
              <a:gd name="T59" fmla="*/ 29 h 34"/>
              <a:gd name="T60" fmla="*/ 23 w 35"/>
              <a:gd name="T61" fmla="*/ 28 h 34"/>
              <a:gd name="T62" fmla="*/ 28 w 35"/>
              <a:gd name="T63" fmla="*/ 30 h 34"/>
              <a:gd name="T64" fmla="*/ 28 w 35"/>
              <a:gd name="T65" fmla="*/ 30 h 34"/>
              <a:gd name="T66" fmla="*/ 31 w 35"/>
              <a:gd name="T67" fmla="*/ 27 h 34"/>
              <a:gd name="T68" fmla="*/ 29 w 35"/>
              <a:gd name="T69" fmla="*/ 22 h 34"/>
              <a:gd name="T70" fmla="*/ 30 w 35"/>
              <a:gd name="T71" fmla="*/ 21 h 34"/>
              <a:gd name="T72" fmla="*/ 35 w 35"/>
              <a:gd name="T73" fmla="*/ 18 h 34"/>
              <a:gd name="T74" fmla="*/ 35 w 35"/>
              <a:gd name="T75" fmla="*/ 15 h 34"/>
              <a:gd name="T76" fmla="*/ 30 w 35"/>
              <a:gd name="T77" fmla="*/ 12 h 34"/>
              <a:gd name="T78" fmla="*/ 17 w 35"/>
              <a:gd name="T79" fmla="*/ 23 h 34"/>
              <a:gd name="T80" fmla="*/ 11 w 35"/>
              <a:gd name="T81" fmla="*/ 17 h 34"/>
              <a:gd name="T82" fmla="*/ 17 w 35"/>
              <a:gd name="T83" fmla="*/ 11 h 34"/>
              <a:gd name="T84" fmla="*/ 23 w 35"/>
              <a:gd name="T85" fmla="*/ 17 h 34"/>
              <a:gd name="T86" fmla="*/ 17 w 35"/>
              <a:gd name="T87" fmla="*/ 23 h 34"/>
              <a:gd name="T88" fmla="*/ 17 w 35"/>
              <a:gd name="T89" fmla="*/ 23 h 34"/>
              <a:gd name="T90" fmla="*/ 17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6"/>
                  <a:pt x="31" y="6"/>
                  <a:pt x="31" y="6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7" y="3"/>
                  <a:pt x="23" y="5"/>
                </a:cubicBezTo>
                <a:cubicBezTo>
                  <a:pt x="22" y="4"/>
                  <a:pt x="22" y="4"/>
                  <a:pt x="22" y="4"/>
                </a:cubicBezTo>
                <a:cubicBezTo>
                  <a:pt x="20" y="0"/>
                  <a:pt x="20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5" y="0"/>
                  <a:pt x="13" y="4"/>
                </a:cubicBezTo>
                <a:cubicBezTo>
                  <a:pt x="11" y="5"/>
                  <a:pt x="11" y="5"/>
                  <a:pt x="11" y="5"/>
                </a:cubicBezTo>
                <a:cubicBezTo>
                  <a:pt x="9" y="4"/>
                  <a:pt x="7" y="3"/>
                  <a:pt x="7" y="3"/>
                </a:cubicBezTo>
                <a:cubicBezTo>
                  <a:pt x="6" y="3"/>
                  <a:pt x="6" y="3"/>
                  <a:pt x="6" y="3"/>
                </a:cubicBezTo>
                <a:cubicBezTo>
                  <a:pt x="4" y="6"/>
                  <a:pt x="4" y="6"/>
                  <a:pt x="4" y="6"/>
                </a:cubicBezTo>
                <a:cubicBezTo>
                  <a:pt x="3" y="6"/>
                  <a:pt x="3" y="6"/>
                  <a:pt x="5" y="11"/>
                </a:cubicBezTo>
                <a:cubicBezTo>
                  <a:pt x="5" y="12"/>
                  <a:pt x="5" y="12"/>
                  <a:pt x="5" y="12"/>
                </a:cubicBezTo>
                <a:cubicBezTo>
                  <a:pt x="0" y="14"/>
                  <a:pt x="0" y="14"/>
                  <a:pt x="0" y="1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9"/>
                  <a:pt x="0" y="19"/>
                  <a:pt x="5" y="21"/>
                </a:cubicBezTo>
                <a:cubicBezTo>
                  <a:pt x="5" y="22"/>
                  <a:pt x="5" y="22"/>
                  <a:pt x="5" y="22"/>
                </a:cubicBezTo>
                <a:cubicBezTo>
                  <a:pt x="3" y="27"/>
                  <a:pt x="3" y="27"/>
                  <a:pt x="4" y="27"/>
                </a:cubicBezTo>
                <a:cubicBezTo>
                  <a:pt x="6" y="30"/>
                  <a:pt x="6" y="30"/>
                  <a:pt x="6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8" y="30"/>
                  <a:pt x="12" y="28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5" y="34"/>
                  <a:pt x="16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29"/>
                </a:cubicBezTo>
                <a:cubicBezTo>
                  <a:pt x="23" y="28"/>
                  <a:pt x="23" y="28"/>
                  <a:pt x="23" y="28"/>
                </a:cubicBezTo>
                <a:cubicBezTo>
                  <a:pt x="26" y="29"/>
                  <a:pt x="27" y="30"/>
                  <a:pt x="28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1" y="27"/>
                  <a:pt x="31" y="27"/>
                  <a:pt x="31" y="27"/>
                </a:cubicBezTo>
                <a:cubicBezTo>
                  <a:pt x="31" y="27"/>
                  <a:pt x="31" y="27"/>
                  <a:pt x="29" y="22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19"/>
                  <a:pt x="35" y="19"/>
                  <a:pt x="35" y="18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4"/>
                  <a:pt x="35" y="14"/>
                  <a:pt x="30" y="12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3"/>
                  <a:pt x="14" y="11"/>
                  <a:pt x="17" y="11"/>
                </a:cubicBezTo>
                <a:cubicBezTo>
                  <a:pt x="21" y="11"/>
                  <a:pt x="23" y="13"/>
                  <a:pt x="23" y="17"/>
                </a:cubicBezTo>
                <a:cubicBezTo>
                  <a:pt x="23" y="20"/>
                  <a:pt x="21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7" name="Freeform: Shape 28"/>
          <p:cNvSpPr/>
          <p:nvPr/>
        </p:nvSpPr>
        <p:spPr bwMode="auto">
          <a:xfrm>
            <a:off x="5909624" y="3235906"/>
            <a:ext cx="91732" cy="91732"/>
          </a:xfrm>
          <a:custGeom>
            <a:avLst/>
            <a:gdLst>
              <a:gd name="T0" fmla="*/ 30 w 34"/>
              <a:gd name="T1" fmla="*/ 13 h 34"/>
              <a:gd name="T2" fmla="*/ 29 w 34"/>
              <a:gd name="T3" fmla="*/ 12 h 34"/>
              <a:gd name="T4" fmla="*/ 30 w 34"/>
              <a:gd name="T5" fmla="*/ 7 h 34"/>
              <a:gd name="T6" fmla="*/ 28 w 34"/>
              <a:gd name="T7" fmla="*/ 4 h 34"/>
              <a:gd name="T8" fmla="*/ 28 w 34"/>
              <a:gd name="T9" fmla="*/ 4 h 34"/>
              <a:gd name="T10" fmla="*/ 27 w 34"/>
              <a:gd name="T11" fmla="*/ 4 h 34"/>
              <a:gd name="T12" fmla="*/ 23 w 34"/>
              <a:gd name="T13" fmla="*/ 6 h 34"/>
              <a:gd name="T14" fmla="*/ 21 w 34"/>
              <a:gd name="T15" fmla="*/ 5 h 34"/>
              <a:gd name="T16" fmla="*/ 19 w 34"/>
              <a:gd name="T17" fmla="*/ 0 h 34"/>
              <a:gd name="T18" fmla="*/ 15 w 34"/>
              <a:gd name="T19" fmla="*/ 0 h 34"/>
              <a:gd name="T20" fmla="*/ 13 w 34"/>
              <a:gd name="T21" fmla="*/ 5 h 34"/>
              <a:gd name="T22" fmla="*/ 11 w 34"/>
              <a:gd name="T23" fmla="*/ 6 h 34"/>
              <a:gd name="T24" fmla="*/ 6 w 34"/>
              <a:gd name="T25" fmla="*/ 4 h 34"/>
              <a:gd name="T26" fmla="*/ 6 w 34"/>
              <a:gd name="T27" fmla="*/ 4 h 34"/>
              <a:gd name="T28" fmla="*/ 3 w 34"/>
              <a:gd name="T29" fmla="*/ 7 h 34"/>
              <a:gd name="T30" fmla="*/ 5 w 34"/>
              <a:gd name="T31" fmla="*/ 12 h 34"/>
              <a:gd name="T32" fmla="*/ 4 w 34"/>
              <a:gd name="T33" fmla="*/ 13 h 34"/>
              <a:gd name="T34" fmla="*/ 0 w 34"/>
              <a:gd name="T35" fmla="*/ 16 h 34"/>
              <a:gd name="T36" fmla="*/ 0 w 34"/>
              <a:gd name="T37" fmla="*/ 19 h 34"/>
              <a:gd name="T38" fmla="*/ 4 w 34"/>
              <a:gd name="T39" fmla="*/ 22 h 34"/>
              <a:gd name="T40" fmla="*/ 5 w 34"/>
              <a:gd name="T41" fmla="*/ 23 h 34"/>
              <a:gd name="T42" fmla="*/ 3 w 34"/>
              <a:gd name="T43" fmla="*/ 28 h 34"/>
              <a:gd name="T44" fmla="*/ 6 w 34"/>
              <a:gd name="T45" fmla="*/ 31 h 34"/>
              <a:gd name="T46" fmla="*/ 6 w 34"/>
              <a:gd name="T47" fmla="*/ 31 h 34"/>
              <a:gd name="T48" fmla="*/ 7 w 34"/>
              <a:gd name="T49" fmla="*/ 31 h 34"/>
              <a:gd name="T50" fmla="*/ 11 w 34"/>
              <a:gd name="T51" fmla="*/ 29 h 34"/>
              <a:gd name="T52" fmla="*/ 13 w 34"/>
              <a:gd name="T53" fmla="*/ 30 h 34"/>
              <a:gd name="T54" fmla="*/ 15 w 34"/>
              <a:gd name="T55" fmla="*/ 34 h 34"/>
              <a:gd name="T56" fmla="*/ 19 w 34"/>
              <a:gd name="T57" fmla="*/ 34 h 34"/>
              <a:gd name="T58" fmla="*/ 21 w 34"/>
              <a:gd name="T59" fmla="*/ 30 h 34"/>
              <a:gd name="T60" fmla="*/ 23 w 34"/>
              <a:gd name="T61" fmla="*/ 29 h 34"/>
              <a:gd name="T62" fmla="*/ 27 w 34"/>
              <a:gd name="T63" fmla="*/ 31 h 34"/>
              <a:gd name="T64" fmla="*/ 28 w 34"/>
              <a:gd name="T65" fmla="*/ 31 h 34"/>
              <a:gd name="T66" fmla="*/ 31 w 34"/>
              <a:gd name="T67" fmla="*/ 28 h 34"/>
              <a:gd name="T68" fmla="*/ 29 w 34"/>
              <a:gd name="T69" fmla="*/ 23 h 34"/>
              <a:gd name="T70" fmla="*/ 30 w 34"/>
              <a:gd name="T71" fmla="*/ 22 h 34"/>
              <a:gd name="T72" fmla="*/ 34 w 34"/>
              <a:gd name="T73" fmla="*/ 19 h 34"/>
              <a:gd name="T74" fmla="*/ 34 w 34"/>
              <a:gd name="T75" fmla="*/ 16 h 34"/>
              <a:gd name="T76" fmla="*/ 30 w 34"/>
              <a:gd name="T77" fmla="*/ 13 h 34"/>
              <a:gd name="T78" fmla="*/ 17 w 34"/>
              <a:gd name="T79" fmla="*/ 23 h 34"/>
              <a:gd name="T80" fmla="*/ 11 w 34"/>
              <a:gd name="T81" fmla="*/ 17 h 34"/>
              <a:gd name="T82" fmla="*/ 17 w 34"/>
              <a:gd name="T83" fmla="*/ 11 h 34"/>
              <a:gd name="T84" fmla="*/ 23 w 34"/>
              <a:gd name="T85" fmla="*/ 17 h 34"/>
              <a:gd name="T86" fmla="*/ 17 w 34"/>
              <a:gd name="T87" fmla="*/ 23 h 34"/>
              <a:gd name="T88" fmla="*/ 17 w 34"/>
              <a:gd name="T89" fmla="*/ 23 h 34"/>
              <a:gd name="T90" fmla="*/ 17 w 34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" h="34">
                <a:moveTo>
                  <a:pt x="30" y="13"/>
                </a:moveTo>
                <a:cubicBezTo>
                  <a:pt x="29" y="12"/>
                  <a:pt x="29" y="12"/>
                  <a:pt x="29" y="12"/>
                </a:cubicBezTo>
                <a:cubicBezTo>
                  <a:pt x="31" y="7"/>
                  <a:pt x="31" y="7"/>
                  <a:pt x="30" y="7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4"/>
                  <a:pt x="27" y="4"/>
                  <a:pt x="23" y="6"/>
                </a:cubicBezTo>
                <a:cubicBezTo>
                  <a:pt x="21" y="5"/>
                  <a:pt x="21" y="5"/>
                  <a:pt x="21" y="5"/>
                </a:cubicBezTo>
                <a:cubicBezTo>
                  <a:pt x="19" y="0"/>
                  <a:pt x="19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4" y="0"/>
                  <a:pt x="14" y="0"/>
                  <a:pt x="13" y="5"/>
                </a:cubicBezTo>
                <a:cubicBezTo>
                  <a:pt x="11" y="6"/>
                  <a:pt x="11" y="6"/>
                  <a:pt x="11" y="6"/>
                </a:cubicBezTo>
                <a:cubicBezTo>
                  <a:pt x="8" y="5"/>
                  <a:pt x="7" y="4"/>
                  <a:pt x="6" y="4"/>
                </a:cubicBezTo>
                <a:cubicBezTo>
                  <a:pt x="6" y="4"/>
                  <a:pt x="6" y="4"/>
                  <a:pt x="6" y="4"/>
                </a:cubicBezTo>
                <a:cubicBezTo>
                  <a:pt x="3" y="7"/>
                  <a:pt x="3" y="7"/>
                  <a:pt x="3" y="7"/>
                </a:cubicBezTo>
                <a:cubicBezTo>
                  <a:pt x="3" y="7"/>
                  <a:pt x="3" y="7"/>
                  <a:pt x="5" y="12"/>
                </a:cubicBezTo>
                <a:cubicBezTo>
                  <a:pt x="4" y="13"/>
                  <a:pt x="4" y="13"/>
                  <a:pt x="4" y="13"/>
                </a:cubicBezTo>
                <a:cubicBezTo>
                  <a:pt x="0" y="15"/>
                  <a:pt x="0" y="15"/>
                  <a:pt x="0" y="16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0"/>
                  <a:pt x="0" y="20"/>
                  <a:pt x="4" y="22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8"/>
                  <a:pt x="3" y="28"/>
                  <a:pt x="3" y="28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11" y="29"/>
                </a:cubicBezTo>
                <a:cubicBezTo>
                  <a:pt x="13" y="30"/>
                  <a:pt x="13" y="30"/>
                  <a:pt x="13" y="30"/>
                </a:cubicBezTo>
                <a:cubicBezTo>
                  <a:pt x="14" y="34"/>
                  <a:pt x="15" y="34"/>
                  <a:pt x="15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19" y="34"/>
                  <a:pt x="20" y="34"/>
                  <a:pt x="21" y="30"/>
                </a:cubicBezTo>
                <a:cubicBezTo>
                  <a:pt x="23" y="29"/>
                  <a:pt x="23" y="29"/>
                  <a:pt x="23" y="29"/>
                </a:cubicBezTo>
                <a:cubicBezTo>
                  <a:pt x="25" y="30"/>
                  <a:pt x="27" y="31"/>
                  <a:pt x="27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8"/>
                  <a:pt x="31" y="28"/>
                  <a:pt x="29" y="23"/>
                </a:cubicBezTo>
                <a:cubicBezTo>
                  <a:pt x="30" y="22"/>
                  <a:pt x="30" y="22"/>
                  <a:pt x="30" y="22"/>
                </a:cubicBezTo>
                <a:cubicBezTo>
                  <a:pt x="34" y="20"/>
                  <a:pt x="34" y="20"/>
                  <a:pt x="34" y="19"/>
                </a:cubicBezTo>
                <a:cubicBezTo>
                  <a:pt x="34" y="16"/>
                  <a:pt x="34" y="16"/>
                  <a:pt x="34" y="16"/>
                </a:cubicBezTo>
                <a:cubicBezTo>
                  <a:pt x="34" y="15"/>
                  <a:pt x="34" y="15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1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0" y="11"/>
                  <a:pt x="23" y="14"/>
                  <a:pt x="23" y="17"/>
                </a:cubicBezTo>
                <a:cubicBezTo>
                  <a:pt x="23" y="21"/>
                  <a:pt x="20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8" name="Freeform: Shape 29"/>
          <p:cNvSpPr/>
          <p:nvPr/>
        </p:nvSpPr>
        <p:spPr bwMode="auto">
          <a:xfrm>
            <a:off x="5954761" y="3668353"/>
            <a:ext cx="94644" cy="91732"/>
          </a:xfrm>
          <a:custGeom>
            <a:avLst/>
            <a:gdLst>
              <a:gd name="T0" fmla="*/ 30 w 35"/>
              <a:gd name="T1" fmla="*/ 13 h 34"/>
              <a:gd name="T2" fmla="*/ 29 w 35"/>
              <a:gd name="T3" fmla="*/ 12 h 34"/>
              <a:gd name="T4" fmla="*/ 31 w 35"/>
              <a:gd name="T5" fmla="*/ 6 h 34"/>
              <a:gd name="T6" fmla="*/ 28 w 35"/>
              <a:gd name="T7" fmla="*/ 4 h 34"/>
              <a:gd name="T8" fmla="*/ 28 w 35"/>
              <a:gd name="T9" fmla="*/ 4 h 34"/>
              <a:gd name="T10" fmla="*/ 28 w 35"/>
              <a:gd name="T11" fmla="*/ 4 h 34"/>
              <a:gd name="T12" fmla="*/ 23 w 35"/>
              <a:gd name="T13" fmla="*/ 6 h 34"/>
              <a:gd name="T14" fmla="*/ 22 w 35"/>
              <a:gd name="T15" fmla="*/ 5 h 34"/>
              <a:gd name="T16" fmla="*/ 19 w 35"/>
              <a:gd name="T17" fmla="*/ 0 h 34"/>
              <a:gd name="T18" fmla="*/ 15 w 35"/>
              <a:gd name="T19" fmla="*/ 0 h 34"/>
              <a:gd name="T20" fmla="*/ 13 w 35"/>
              <a:gd name="T21" fmla="*/ 5 h 34"/>
              <a:gd name="T22" fmla="*/ 11 w 35"/>
              <a:gd name="T23" fmla="*/ 6 h 34"/>
              <a:gd name="T24" fmla="*/ 7 w 35"/>
              <a:gd name="T25" fmla="*/ 4 h 34"/>
              <a:gd name="T26" fmla="*/ 6 w 35"/>
              <a:gd name="T27" fmla="*/ 4 h 34"/>
              <a:gd name="T28" fmla="*/ 4 w 35"/>
              <a:gd name="T29" fmla="*/ 7 h 34"/>
              <a:gd name="T30" fmla="*/ 5 w 35"/>
              <a:gd name="T31" fmla="*/ 12 h 34"/>
              <a:gd name="T32" fmla="*/ 5 w 35"/>
              <a:gd name="T33" fmla="*/ 13 h 34"/>
              <a:gd name="T34" fmla="*/ 0 w 35"/>
              <a:gd name="T35" fmla="*/ 16 h 34"/>
              <a:gd name="T36" fmla="*/ 0 w 35"/>
              <a:gd name="T37" fmla="*/ 19 h 34"/>
              <a:gd name="T38" fmla="*/ 5 w 35"/>
              <a:gd name="T39" fmla="*/ 22 h 34"/>
              <a:gd name="T40" fmla="*/ 5 w 35"/>
              <a:gd name="T41" fmla="*/ 23 h 34"/>
              <a:gd name="T42" fmla="*/ 4 w 35"/>
              <a:gd name="T43" fmla="*/ 28 h 34"/>
              <a:gd name="T44" fmla="*/ 6 w 35"/>
              <a:gd name="T45" fmla="*/ 31 h 34"/>
              <a:gd name="T46" fmla="*/ 7 w 35"/>
              <a:gd name="T47" fmla="*/ 31 h 34"/>
              <a:gd name="T48" fmla="*/ 7 w 35"/>
              <a:gd name="T49" fmla="*/ 31 h 34"/>
              <a:gd name="T50" fmla="*/ 11 w 35"/>
              <a:gd name="T51" fmla="*/ 29 h 34"/>
              <a:gd name="T52" fmla="*/ 13 w 35"/>
              <a:gd name="T53" fmla="*/ 30 h 34"/>
              <a:gd name="T54" fmla="*/ 16 w 35"/>
              <a:gd name="T55" fmla="*/ 34 h 34"/>
              <a:gd name="T56" fmla="*/ 19 w 35"/>
              <a:gd name="T57" fmla="*/ 34 h 34"/>
              <a:gd name="T58" fmla="*/ 22 w 35"/>
              <a:gd name="T59" fmla="*/ 30 h 34"/>
              <a:gd name="T60" fmla="*/ 23 w 35"/>
              <a:gd name="T61" fmla="*/ 29 h 34"/>
              <a:gd name="T62" fmla="*/ 28 w 35"/>
              <a:gd name="T63" fmla="*/ 31 h 34"/>
              <a:gd name="T64" fmla="*/ 28 w 35"/>
              <a:gd name="T65" fmla="*/ 31 h 34"/>
              <a:gd name="T66" fmla="*/ 31 w 35"/>
              <a:gd name="T67" fmla="*/ 28 h 34"/>
              <a:gd name="T68" fmla="*/ 29 w 35"/>
              <a:gd name="T69" fmla="*/ 23 h 34"/>
              <a:gd name="T70" fmla="*/ 30 w 35"/>
              <a:gd name="T71" fmla="*/ 22 h 34"/>
              <a:gd name="T72" fmla="*/ 35 w 35"/>
              <a:gd name="T73" fmla="*/ 19 h 34"/>
              <a:gd name="T74" fmla="*/ 35 w 35"/>
              <a:gd name="T75" fmla="*/ 15 h 34"/>
              <a:gd name="T76" fmla="*/ 30 w 35"/>
              <a:gd name="T77" fmla="*/ 13 h 34"/>
              <a:gd name="T78" fmla="*/ 17 w 35"/>
              <a:gd name="T79" fmla="*/ 23 h 34"/>
              <a:gd name="T80" fmla="*/ 11 w 35"/>
              <a:gd name="T81" fmla="*/ 17 h 34"/>
              <a:gd name="T82" fmla="*/ 17 w 35"/>
              <a:gd name="T83" fmla="*/ 11 h 34"/>
              <a:gd name="T84" fmla="*/ 23 w 35"/>
              <a:gd name="T85" fmla="*/ 17 h 34"/>
              <a:gd name="T86" fmla="*/ 17 w 35"/>
              <a:gd name="T87" fmla="*/ 23 h 34"/>
              <a:gd name="T88" fmla="*/ 17 w 35"/>
              <a:gd name="T89" fmla="*/ 23 h 34"/>
              <a:gd name="T90" fmla="*/ 17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3"/>
                </a:moveTo>
                <a:cubicBezTo>
                  <a:pt x="29" y="12"/>
                  <a:pt x="29" y="12"/>
                  <a:pt x="29" y="12"/>
                </a:cubicBezTo>
                <a:cubicBezTo>
                  <a:pt x="31" y="7"/>
                  <a:pt x="31" y="7"/>
                  <a:pt x="31" y="6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7" y="4"/>
                  <a:pt x="27" y="4"/>
                  <a:pt x="23" y="6"/>
                </a:cubicBezTo>
                <a:cubicBezTo>
                  <a:pt x="22" y="5"/>
                  <a:pt x="22" y="5"/>
                  <a:pt x="22" y="5"/>
                </a:cubicBezTo>
                <a:cubicBezTo>
                  <a:pt x="20" y="0"/>
                  <a:pt x="20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5" y="0"/>
                  <a:pt x="13" y="5"/>
                </a:cubicBezTo>
                <a:cubicBezTo>
                  <a:pt x="11" y="6"/>
                  <a:pt x="11" y="6"/>
                  <a:pt x="11" y="6"/>
                </a:cubicBezTo>
                <a:cubicBezTo>
                  <a:pt x="9" y="4"/>
                  <a:pt x="7" y="4"/>
                  <a:pt x="7" y="4"/>
                </a:cubicBezTo>
                <a:cubicBezTo>
                  <a:pt x="6" y="4"/>
                  <a:pt x="6" y="4"/>
                  <a:pt x="6" y="4"/>
                </a:cubicBezTo>
                <a:cubicBezTo>
                  <a:pt x="4" y="7"/>
                  <a:pt x="4" y="7"/>
                  <a:pt x="4" y="7"/>
                </a:cubicBezTo>
                <a:cubicBezTo>
                  <a:pt x="3" y="7"/>
                  <a:pt x="3" y="7"/>
                  <a:pt x="5" y="12"/>
                </a:cubicBezTo>
                <a:cubicBezTo>
                  <a:pt x="5" y="13"/>
                  <a:pt x="5" y="13"/>
                  <a:pt x="5" y="13"/>
                </a:cubicBezTo>
                <a:cubicBezTo>
                  <a:pt x="0" y="15"/>
                  <a:pt x="0" y="15"/>
                  <a:pt x="0" y="16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0"/>
                  <a:pt x="0" y="20"/>
                  <a:pt x="5" y="22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8"/>
                  <a:pt x="3" y="28"/>
                  <a:pt x="4" y="28"/>
                </a:cubicBezTo>
                <a:cubicBezTo>
                  <a:pt x="6" y="31"/>
                  <a:pt x="6" y="31"/>
                  <a:pt x="6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8" y="31"/>
                  <a:pt x="11" y="29"/>
                </a:cubicBezTo>
                <a:cubicBezTo>
                  <a:pt x="13" y="30"/>
                  <a:pt x="13" y="30"/>
                  <a:pt x="13" y="30"/>
                </a:cubicBezTo>
                <a:cubicBezTo>
                  <a:pt x="15" y="34"/>
                  <a:pt x="15" y="34"/>
                  <a:pt x="16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30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1"/>
                  <a:pt x="28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8"/>
                  <a:pt x="31" y="27"/>
                  <a:pt x="29" y="23"/>
                </a:cubicBezTo>
                <a:cubicBezTo>
                  <a:pt x="30" y="22"/>
                  <a:pt x="30" y="22"/>
                  <a:pt x="30" y="22"/>
                </a:cubicBezTo>
                <a:cubicBezTo>
                  <a:pt x="35" y="20"/>
                  <a:pt x="35" y="20"/>
                  <a:pt x="35" y="19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5"/>
                  <a:pt x="35" y="15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1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1" y="11"/>
                  <a:pt x="23" y="14"/>
                  <a:pt x="23" y="17"/>
                </a:cubicBezTo>
                <a:cubicBezTo>
                  <a:pt x="23" y="21"/>
                  <a:pt x="21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9" name="Freeform: Shape 30"/>
          <p:cNvSpPr/>
          <p:nvPr/>
        </p:nvSpPr>
        <p:spPr bwMode="auto">
          <a:xfrm>
            <a:off x="5603853" y="3543132"/>
            <a:ext cx="91732" cy="91732"/>
          </a:xfrm>
          <a:custGeom>
            <a:avLst/>
            <a:gdLst>
              <a:gd name="T0" fmla="*/ 30 w 34"/>
              <a:gd name="T1" fmla="*/ 13 h 34"/>
              <a:gd name="T2" fmla="*/ 29 w 34"/>
              <a:gd name="T3" fmla="*/ 12 h 34"/>
              <a:gd name="T4" fmla="*/ 30 w 34"/>
              <a:gd name="T5" fmla="*/ 7 h 34"/>
              <a:gd name="T6" fmla="*/ 28 w 34"/>
              <a:gd name="T7" fmla="*/ 4 h 34"/>
              <a:gd name="T8" fmla="*/ 28 w 34"/>
              <a:gd name="T9" fmla="*/ 4 h 34"/>
              <a:gd name="T10" fmla="*/ 27 w 34"/>
              <a:gd name="T11" fmla="*/ 4 h 34"/>
              <a:gd name="T12" fmla="*/ 23 w 34"/>
              <a:gd name="T13" fmla="*/ 6 h 34"/>
              <a:gd name="T14" fmla="*/ 21 w 34"/>
              <a:gd name="T15" fmla="*/ 5 h 34"/>
              <a:gd name="T16" fmla="*/ 19 w 34"/>
              <a:gd name="T17" fmla="*/ 0 h 34"/>
              <a:gd name="T18" fmla="*/ 15 w 34"/>
              <a:gd name="T19" fmla="*/ 0 h 34"/>
              <a:gd name="T20" fmla="*/ 13 w 34"/>
              <a:gd name="T21" fmla="*/ 5 h 34"/>
              <a:gd name="T22" fmla="*/ 11 w 34"/>
              <a:gd name="T23" fmla="*/ 6 h 34"/>
              <a:gd name="T24" fmla="*/ 6 w 34"/>
              <a:gd name="T25" fmla="*/ 4 h 34"/>
              <a:gd name="T26" fmla="*/ 6 w 34"/>
              <a:gd name="T27" fmla="*/ 4 h 34"/>
              <a:gd name="T28" fmla="*/ 3 w 34"/>
              <a:gd name="T29" fmla="*/ 7 h 34"/>
              <a:gd name="T30" fmla="*/ 5 w 34"/>
              <a:gd name="T31" fmla="*/ 12 h 34"/>
              <a:gd name="T32" fmla="*/ 4 w 34"/>
              <a:gd name="T33" fmla="*/ 13 h 34"/>
              <a:gd name="T34" fmla="*/ 0 w 34"/>
              <a:gd name="T35" fmla="*/ 16 h 34"/>
              <a:gd name="T36" fmla="*/ 0 w 34"/>
              <a:gd name="T37" fmla="*/ 19 h 34"/>
              <a:gd name="T38" fmla="*/ 4 w 34"/>
              <a:gd name="T39" fmla="*/ 22 h 34"/>
              <a:gd name="T40" fmla="*/ 5 w 34"/>
              <a:gd name="T41" fmla="*/ 23 h 34"/>
              <a:gd name="T42" fmla="*/ 3 w 34"/>
              <a:gd name="T43" fmla="*/ 28 h 34"/>
              <a:gd name="T44" fmla="*/ 6 w 34"/>
              <a:gd name="T45" fmla="*/ 31 h 34"/>
              <a:gd name="T46" fmla="*/ 6 w 34"/>
              <a:gd name="T47" fmla="*/ 31 h 34"/>
              <a:gd name="T48" fmla="*/ 7 w 34"/>
              <a:gd name="T49" fmla="*/ 31 h 34"/>
              <a:gd name="T50" fmla="*/ 11 w 34"/>
              <a:gd name="T51" fmla="*/ 29 h 34"/>
              <a:gd name="T52" fmla="*/ 13 w 34"/>
              <a:gd name="T53" fmla="*/ 30 h 34"/>
              <a:gd name="T54" fmla="*/ 15 w 34"/>
              <a:gd name="T55" fmla="*/ 34 h 34"/>
              <a:gd name="T56" fmla="*/ 19 w 34"/>
              <a:gd name="T57" fmla="*/ 34 h 34"/>
              <a:gd name="T58" fmla="*/ 21 w 34"/>
              <a:gd name="T59" fmla="*/ 30 h 34"/>
              <a:gd name="T60" fmla="*/ 23 w 34"/>
              <a:gd name="T61" fmla="*/ 29 h 34"/>
              <a:gd name="T62" fmla="*/ 27 w 34"/>
              <a:gd name="T63" fmla="*/ 31 h 34"/>
              <a:gd name="T64" fmla="*/ 28 w 34"/>
              <a:gd name="T65" fmla="*/ 31 h 34"/>
              <a:gd name="T66" fmla="*/ 31 w 34"/>
              <a:gd name="T67" fmla="*/ 28 h 34"/>
              <a:gd name="T68" fmla="*/ 29 w 34"/>
              <a:gd name="T69" fmla="*/ 23 h 34"/>
              <a:gd name="T70" fmla="*/ 30 w 34"/>
              <a:gd name="T71" fmla="*/ 22 h 34"/>
              <a:gd name="T72" fmla="*/ 34 w 34"/>
              <a:gd name="T73" fmla="*/ 19 h 34"/>
              <a:gd name="T74" fmla="*/ 34 w 34"/>
              <a:gd name="T75" fmla="*/ 15 h 34"/>
              <a:gd name="T76" fmla="*/ 30 w 34"/>
              <a:gd name="T77" fmla="*/ 13 h 34"/>
              <a:gd name="T78" fmla="*/ 17 w 34"/>
              <a:gd name="T79" fmla="*/ 23 h 34"/>
              <a:gd name="T80" fmla="*/ 11 w 34"/>
              <a:gd name="T81" fmla="*/ 17 h 34"/>
              <a:gd name="T82" fmla="*/ 17 w 34"/>
              <a:gd name="T83" fmla="*/ 11 h 34"/>
              <a:gd name="T84" fmla="*/ 23 w 34"/>
              <a:gd name="T85" fmla="*/ 17 h 34"/>
              <a:gd name="T86" fmla="*/ 17 w 34"/>
              <a:gd name="T87" fmla="*/ 23 h 34"/>
              <a:gd name="T88" fmla="*/ 17 w 34"/>
              <a:gd name="T89" fmla="*/ 23 h 34"/>
              <a:gd name="T90" fmla="*/ 17 w 34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" h="34">
                <a:moveTo>
                  <a:pt x="30" y="13"/>
                </a:moveTo>
                <a:cubicBezTo>
                  <a:pt x="29" y="12"/>
                  <a:pt x="29" y="12"/>
                  <a:pt x="29" y="12"/>
                </a:cubicBezTo>
                <a:cubicBezTo>
                  <a:pt x="31" y="7"/>
                  <a:pt x="31" y="7"/>
                  <a:pt x="30" y="7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4"/>
                  <a:pt x="27" y="4"/>
                  <a:pt x="23" y="6"/>
                </a:cubicBezTo>
                <a:cubicBezTo>
                  <a:pt x="21" y="5"/>
                  <a:pt x="21" y="5"/>
                  <a:pt x="21" y="5"/>
                </a:cubicBezTo>
                <a:cubicBezTo>
                  <a:pt x="19" y="0"/>
                  <a:pt x="19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4" y="0"/>
                  <a:pt x="14" y="0"/>
                  <a:pt x="13" y="5"/>
                </a:cubicBezTo>
                <a:cubicBezTo>
                  <a:pt x="11" y="6"/>
                  <a:pt x="11" y="6"/>
                  <a:pt x="11" y="6"/>
                </a:cubicBezTo>
                <a:cubicBezTo>
                  <a:pt x="8" y="4"/>
                  <a:pt x="7" y="4"/>
                  <a:pt x="6" y="4"/>
                </a:cubicBezTo>
                <a:cubicBezTo>
                  <a:pt x="6" y="4"/>
                  <a:pt x="6" y="4"/>
                  <a:pt x="6" y="4"/>
                </a:cubicBezTo>
                <a:cubicBezTo>
                  <a:pt x="3" y="7"/>
                  <a:pt x="3" y="7"/>
                  <a:pt x="3" y="7"/>
                </a:cubicBezTo>
                <a:cubicBezTo>
                  <a:pt x="3" y="7"/>
                  <a:pt x="3" y="7"/>
                  <a:pt x="5" y="12"/>
                </a:cubicBezTo>
                <a:cubicBezTo>
                  <a:pt x="4" y="13"/>
                  <a:pt x="4" y="13"/>
                  <a:pt x="4" y="13"/>
                </a:cubicBezTo>
                <a:cubicBezTo>
                  <a:pt x="0" y="15"/>
                  <a:pt x="0" y="15"/>
                  <a:pt x="0" y="16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0"/>
                  <a:pt x="0" y="20"/>
                  <a:pt x="4" y="22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8"/>
                  <a:pt x="3" y="28"/>
                  <a:pt x="3" y="28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11" y="29"/>
                </a:cubicBezTo>
                <a:cubicBezTo>
                  <a:pt x="13" y="30"/>
                  <a:pt x="13" y="30"/>
                  <a:pt x="13" y="30"/>
                </a:cubicBezTo>
                <a:cubicBezTo>
                  <a:pt x="14" y="34"/>
                  <a:pt x="15" y="34"/>
                  <a:pt x="15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19" y="34"/>
                  <a:pt x="20" y="34"/>
                  <a:pt x="21" y="30"/>
                </a:cubicBezTo>
                <a:cubicBezTo>
                  <a:pt x="23" y="29"/>
                  <a:pt x="23" y="29"/>
                  <a:pt x="23" y="29"/>
                </a:cubicBezTo>
                <a:cubicBezTo>
                  <a:pt x="25" y="30"/>
                  <a:pt x="27" y="31"/>
                  <a:pt x="27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8"/>
                  <a:pt x="31" y="28"/>
                  <a:pt x="29" y="23"/>
                </a:cubicBezTo>
                <a:cubicBezTo>
                  <a:pt x="30" y="22"/>
                  <a:pt x="30" y="22"/>
                  <a:pt x="30" y="22"/>
                </a:cubicBezTo>
                <a:cubicBezTo>
                  <a:pt x="34" y="20"/>
                  <a:pt x="34" y="20"/>
                  <a:pt x="34" y="19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5"/>
                  <a:pt x="34" y="15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1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0" y="11"/>
                  <a:pt x="23" y="14"/>
                  <a:pt x="23" y="17"/>
                </a:cubicBezTo>
                <a:cubicBezTo>
                  <a:pt x="23" y="21"/>
                  <a:pt x="20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0" name="Freeform: Shape 31"/>
          <p:cNvSpPr/>
          <p:nvPr/>
        </p:nvSpPr>
        <p:spPr bwMode="auto">
          <a:xfrm>
            <a:off x="6643474" y="2957800"/>
            <a:ext cx="94644" cy="91732"/>
          </a:xfrm>
          <a:custGeom>
            <a:avLst/>
            <a:gdLst>
              <a:gd name="T0" fmla="*/ 30 w 35"/>
              <a:gd name="T1" fmla="*/ 13 h 34"/>
              <a:gd name="T2" fmla="*/ 29 w 35"/>
              <a:gd name="T3" fmla="*/ 11 h 34"/>
              <a:gd name="T4" fmla="*/ 31 w 35"/>
              <a:gd name="T5" fmla="*/ 6 h 34"/>
              <a:gd name="T6" fmla="*/ 28 w 35"/>
              <a:gd name="T7" fmla="*/ 4 h 34"/>
              <a:gd name="T8" fmla="*/ 28 w 35"/>
              <a:gd name="T9" fmla="*/ 3 h 34"/>
              <a:gd name="T10" fmla="*/ 28 w 35"/>
              <a:gd name="T11" fmla="*/ 3 h 34"/>
              <a:gd name="T12" fmla="*/ 23 w 35"/>
              <a:gd name="T13" fmla="*/ 5 h 34"/>
              <a:gd name="T14" fmla="*/ 22 w 35"/>
              <a:gd name="T15" fmla="*/ 5 h 34"/>
              <a:gd name="T16" fmla="*/ 19 w 35"/>
              <a:gd name="T17" fmla="*/ 0 h 34"/>
              <a:gd name="T18" fmla="*/ 16 w 35"/>
              <a:gd name="T19" fmla="*/ 0 h 34"/>
              <a:gd name="T20" fmla="*/ 13 w 35"/>
              <a:gd name="T21" fmla="*/ 5 h 34"/>
              <a:gd name="T22" fmla="*/ 12 w 35"/>
              <a:gd name="T23" fmla="*/ 5 h 34"/>
              <a:gd name="T24" fmla="*/ 7 w 35"/>
              <a:gd name="T25" fmla="*/ 4 h 34"/>
              <a:gd name="T26" fmla="*/ 7 w 35"/>
              <a:gd name="T27" fmla="*/ 4 h 34"/>
              <a:gd name="T28" fmla="*/ 4 w 35"/>
              <a:gd name="T29" fmla="*/ 6 h 34"/>
              <a:gd name="T30" fmla="*/ 5 w 35"/>
              <a:gd name="T31" fmla="*/ 11 h 34"/>
              <a:gd name="T32" fmla="*/ 5 w 35"/>
              <a:gd name="T33" fmla="*/ 13 h 34"/>
              <a:gd name="T34" fmla="*/ 0 w 35"/>
              <a:gd name="T35" fmla="*/ 15 h 34"/>
              <a:gd name="T36" fmla="*/ 0 w 35"/>
              <a:gd name="T37" fmla="*/ 19 h 34"/>
              <a:gd name="T38" fmla="*/ 5 w 35"/>
              <a:gd name="T39" fmla="*/ 21 h 34"/>
              <a:gd name="T40" fmla="*/ 5 w 35"/>
              <a:gd name="T41" fmla="*/ 23 h 34"/>
              <a:gd name="T42" fmla="*/ 4 w 35"/>
              <a:gd name="T43" fmla="*/ 28 h 34"/>
              <a:gd name="T44" fmla="*/ 7 w 35"/>
              <a:gd name="T45" fmla="*/ 30 h 34"/>
              <a:gd name="T46" fmla="*/ 7 w 35"/>
              <a:gd name="T47" fmla="*/ 31 h 34"/>
              <a:gd name="T48" fmla="*/ 7 w 35"/>
              <a:gd name="T49" fmla="*/ 31 h 34"/>
              <a:gd name="T50" fmla="*/ 12 w 35"/>
              <a:gd name="T51" fmla="*/ 29 h 34"/>
              <a:gd name="T52" fmla="*/ 13 w 35"/>
              <a:gd name="T53" fmla="*/ 29 h 34"/>
              <a:gd name="T54" fmla="*/ 16 w 35"/>
              <a:gd name="T55" fmla="*/ 34 h 34"/>
              <a:gd name="T56" fmla="*/ 19 w 35"/>
              <a:gd name="T57" fmla="*/ 34 h 34"/>
              <a:gd name="T58" fmla="*/ 22 w 35"/>
              <a:gd name="T59" fmla="*/ 29 h 34"/>
              <a:gd name="T60" fmla="*/ 23 w 35"/>
              <a:gd name="T61" fmla="*/ 29 h 34"/>
              <a:gd name="T62" fmla="*/ 28 w 35"/>
              <a:gd name="T63" fmla="*/ 30 h 34"/>
              <a:gd name="T64" fmla="*/ 28 w 35"/>
              <a:gd name="T65" fmla="*/ 30 h 34"/>
              <a:gd name="T66" fmla="*/ 31 w 35"/>
              <a:gd name="T67" fmla="*/ 28 h 34"/>
              <a:gd name="T68" fmla="*/ 29 w 35"/>
              <a:gd name="T69" fmla="*/ 23 h 34"/>
              <a:gd name="T70" fmla="*/ 30 w 35"/>
              <a:gd name="T71" fmla="*/ 21 h 34"/>
              <a:gd name="T72" fmla="*/ 35 w 35"/>
              <a:gd name="T73" fmla="*/ 19 h 34"/>
              <a:gd name="T74" fmla="*/ 35 w 35"/>
              <a:gd name="T75" fmla="*/ 15 h 34"/>
              <a:gd name="T76" fmla="*/ 30 w 35"/>
              <a:gd name="T77" fmla="*/ 13 h 34"/>
              <a:gd name="T78" fmla="*/ 17 w 35"/>
              <a:gd name="T79" fmla="*/ 23 h 34"/>
              <a:gd name="T80" fmla="*/ 11 w 35"/>
              <a:gd name="T81" fmla="*/ 17 h 34"/>
              <a:gd name="T82" fmla="*/ 17 w 35"/>
              <a:gd name="T83" fmla="*/ 11 h 34"/>
              <a:gd name="T84" fmla="*/ 24 w 35"/>
              <a:gd name="T85" fmla="*/ 17 h 34"/>
              <a:gd name="T86" fmla="*/ 17 w 35"/>
              <a:gd name="T87" fmla="*/ 23 h 34"/>
              <a:gd name="T88" fmla="*/ 17 w 35"/>
              <a:gd name="T89" fmla="*/ 23 h 34"/>
              <a:gd name="T90" fmla="*/ 17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3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7"/>
                  <a:pt x="31" y="7"/>
                  <a:pt x="31" y="6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7" y="3"/>
                  <a:pt x="23" y="5"/>
                </a:cubicBezTo>
                <a:cubicBezTo>
                  <a:pt x="22" y="5"/>
                  <a:pt x="22" y="5"/>
                  <a:pt x="22" y="5"/>
                </a:cubicBezTo>
                <a:cubicBezTo>
                  <a:pt x="20" y="0"/>
                  <a:pt x="20" y="0"/>
                  <a:pt x="1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5" y="0"/>
                  <a:pt x="13" y="5"/>
                </a:cubicBezTo>
                <a:cubicBezTo>
                  <a:pt x="12" y="5"/>
                  <a:pt x="12" y="5"/>
                  <a:pt x="12" y="5"/>
                </a:cubicBezTo>
                <a:cubicBezTo>
                  <a:pt x="9" y="4"/>
                  <a:pt x="7" y="4"/>
                  <a:pt x="7" y="4"/>
                </a:cubicBezTo>
                <a:cubicBezTo>
                  <a:pt x="7" y="4"/>
                  <a:pt x="7" y="4"/>
                  <a:pt x="7" y="4"/>
                </a:cubicBezTo>
                <a:cubicBezTo>
                  <a:pt x="4" y="6"/>
                  <a:pt x="4" y="6"/>
                  <a:pt x="4" y="6"/>
                </a:cubicBezTo>
                <a:cubicBezTo>
                  <a:pt x="3" y="7"/>
                  <a:pt x="3" y="7"/>
                  <a:pt x="5" y="11"/>
                </a:cubicBezTo>
                <a:cubicBezTo>
                  <a:pt x="5" y="13"/>
                  <a:pt x="5" y="13"/>
                  <a:pt x="5" y="13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0" y="20"/>
                  <a:pt x="5" y="21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7"/>
                  <a:pt x="4" y="27"/>
                  <a:pt x="4" y="28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8" y="31"/>
                  <a:pt x="12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5" y="34"/>
                  <a:pt x="16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0"/>
                  <a:pt x="28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2" y="27"/>
                  <a:pt x="29" y="23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19"/>
                  <a:pt x="35" y="19"/>
                  <a:pt x="35" y="19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5"/>
                  <a:pt x="35" y="14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1" y="11"/>
                  <a:pt x="24" y="14"/>
                  <a:pt x="24" y="17"/>
                </a:cubicBezTo>
                <a:cubicBezTo>
                  <a:pt x="24" y="20"/>
                  <a:pt x="21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1" name="Freeform: Shape 32"/>
          <p:cNvSpPr/>
          <p:nvPr/>
        </p:nvSpPr>
        <p:spPr bwMode="auto">
          <a:xfrm>
            <a:off x="6419242" y="2793267"/>
            <a:ext cx="94644" cy="91732"/>
          </a:xfrm>
          <a:custGeom>
            <a:avLst/>
            <a:gdLst>
              <a:gd name="T0" fmla="*/ 30 w 35"/>
              <a:gd name="T1" fmla="*/ 13 h 34"/>
              <a:gd name="T2" fmla="*/ 29 w 35"/>
              <a:gd name="T3" fmla="*/ 11 h 34"/>
              <a:gd name="T4" fmla="*/ 31 w 35"/>
              <a:gd name="T5" fmla="*/ 6 h 34"/>
              <a:gd name="T6" fmla="*/ 28 w 35"/>
              <a:gd name="T7" fmla="*/ 4 h 34"/>
              <a:gd name="T8" fmla="*/ 28 w 35"/>
              <a:gd name="T9" fmla="*/ 4 h 34"/>
              <a:gd name="T10" fmla="*/ 28 w 35"/>
              <a:gd name="T11" fmla="*/ 4 h 34"/>
              <a:gd name="T12" fmla="*/ 23 w 35"/>
              <a:gd name="T13" fmla="*/ 5 h 34"/>
              <a:gd name="T14" fmla="*/ 22 w 35"/>
              <a:gd name="T15" fmla="*/ 5 h 34"/>
              <a:gd name="T16" fmla="*/ 19 w 35"/>
              <a:gd name="T17" fmla="*/ 0 h 34"/>
              <a:gd name="T18" fmla="*/ 15 w 35"/>
              <a:gd name="T19" fmla="*/ 0 h 34"/>
              <a:gd name="T20" fmla="*/ 13 w 35"/>
              <a:gd name="T21" fmla="*/ 5 h 34"/>
              <a:gd name="T22" fmla="*/ 11 w 35"/>
              <a:gd name="T23" fmla="*/ 5 h 34"/>
              <a:gd name="T24" fmla="*/ 7 w 35"/>
              <a:gd name="T25" fmla="*/ 4 h 34"/>
              <a:gd name="T26" fmla="*/ 6 w 35"/>
              <a:gd name="T27" fmla="*/ 4 h 34"/>
              <a:gd name="T28" fmla="*/ 4 w 35"/>
              <a:gd name="T29" fmla="*/ 6 h 34"/>
              <a:gd name="T30" fmla="*/ 5 w 35"/>
              <a:gd name="T31" fmla="*/ 12 h 34"/>
              <a:gd name="T32" fmla="*/ 5 w 35"/>
              <a:gd name="T33" fmla="*/ 13 h 34"/>
              <a:gd name="T34" fmla="*/ 0 w 35"/>
              <a:gd name="T35" fmla="*/ 15 h 34"/>
              <a:gd name="T36" fmla="*/ 0 w 35"/>
              <a:gd name="T37" fmla="*/ 19 h 34"/>
              <a:gd name="T38" fmla="*/ 5 w 35"/>
              <a:gd name="T39" fmla="*/ 22 h 34"/>
              <a:gd name="T40" fmla="*/ 5 w 35"/>
              <a:gd name="T41" fmla="*/ 23 h 34"/>
              <a:gd name="T42" fmla="*/ 4 w 35"/>
              <a:gd name="T43" fmla="*/ 28 h 34"/>
              <a:gd name="T44" fmla="*/ 6 w 35"/>
              <a:gd name="T45" fmla="*/ 31 h 34"/>
              <a:gd name="T46" fmla="*/ 7 w 35"/>
              <a:gd name="T47" fmla="*/ 31 h 34"/>
              <a:gd name="T48" fmla="*/ 7 w 35"/>
              <a:gd name="T49" fmla="*/ 31 h 34"/>
              <a:gd name="T50" fmla="*/ 11 w 35"/>
              <a:gd name="T51" fmla="*/ 29 h 34"/>
              <a:gd name="T52" fmla="*/ 13 w 35"/>
              <a:gd name="T53" fmla="*/ 30 h 34"/>
              <a:gd name="T54" fmla="*/ 15 w 35"/>
              <a:gd name="T55" fmla="*/ 34 h 34"/>
              <a:gd name="T56" fmla="*/ 19 w 35"/>
              <a:gd name="T57" fmla="*/ 34 h 34"/>
              <a:gd name="T58" fmla="*/ 22 w 35"/>
              <a:gd name="T59" fmla="*/ 30 h 34"/>
              <a:gd name="T60" fmla="*/ 23 w 35"/>
              <a:gd name="T61" fmla="*/ 29 h 34"/>
              <a:gd name="T62" fmla="*/ 28 w 35"/>
              <a:gd name="T63" fmla="*/ 31 h 34"/>
              <a:gd name="T64" fmla="*/ 28 w 35"/>
              <a:gd name="T65" fmla="*/ 31 h 34"/>
              <a:gd name="T66" fmla="*/ 31 w 35"/>
              <a:gd name="T67" fmla="*/ 28 h 34"/>
              <a:gd name="T68" fmla="*/ 29 w 35"/>
              <a:gd name="T69" fmla="*/ 23 h 34"/>
              <a:gd name="T70" fmla="*/ 30 w 35"/>
              <a:gd name="T71" fmla="*/ 21 h 34"/>
              <a:gd name="T72" fmla="*/ 35 w 35"/>
              <a:gd name="T73" fmla="*/ 19 h 34"/>
              <a:gd name="T74" fmla="*/ 35 w 35"/>
              <a:gd name="T75" fmla="*/ 15 h 34"/>
              <a:gd name="T76" fmla="*/ 30 w 35"/>
              <a:gd name="T77" fmla="*/ 13 h 34"/>
              <a:gd name="T78" fmla="*/ 17 w 35"/>
              <a:gd name="T79" fmla="*/ 23 h 34"/>
              <a:gd name="T80" fmla="*/ 11 w 35"/>
              <a:gd name="T81" fmla="*/ 17 h 34"/>
              <a:gd name="T82" fmla="*/ 17 w 35"/>
              <a:gd name="T83" fmla="*/ 11 h 34"/>
              <a:gd name="T84" fmla="*/ 23 w 35"/>
              <a:gd name="T85" fmla="*/ 17 h 34"/>
              <a:gd name="T86" fmla="*/ 17 w 35"/>
              <a:gd name="T87" fmla="*/ 23 h 34"/>
              <a:gd name="T88" fmla="*/ 17 w 35"/>
              <a:gd name="T89" fmla="*/ 23 h 34"/>
              <a:gd name="T90" fmla="*/ 17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3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7"/>
                  <a:pt x="31" y="7"/>
                  <a:pt x="31" y="6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7" y="4"/>
                  <a:pt x="27" y="4"/>
                  <a:pt x="23" y="5"/>
                </a:cubicBezTo>
                <a:cubicBezTo>
                  <a:pt x="22" y="5"/>
                  <a:pt x="22" y="5"/>
                  <a:pt x="22" y="5"/>
                </a:cubicBezTo>
                <a:cubicBezTo>
                  <a:pt x="20" y="0"/>
                  <a:pt x="19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5" y="0"/>
                  <a:pt x="13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9" y="4"/>
                  <a:pt x="7" y="4"/>
                  <a:pt x="7" y="4"/>
                </a:cubicBezTo>
                <a:cubicBezTo>
                  <a:pt x="6" y="4"/>
                  <a:pt x="6" y="4"/>
                  <a:pt x="6" y="4"/>
                </a:cubicBezTo>
                <a:cubicBezTo>
                  <a:pt x="4" y="6"/>
                  <a:pt x="4" y="6"/>
                  <a:pt x="4" y="6"/>
                </a:cubicBezTo>
                <a:cubicBezTo>
                  <a:pt x="3" y="7"/>
                  <a:pt x="3" y="7"/>
                  <a:pt x="5" y="12"/>
                </a:cubicBezTo>
                <a:cubicBezTo>
                  <a:pt x="5" y="13"/>
                  <a:pt x="5" y="13"/>
                  <a:pt x="5" y="13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0"/>
                  <a:pt x="0" y="20"/>
                  <a:pt x="5" y="22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7"/>
                  <a:pt x="3" y="28"/>
                  <a:pt x="4" y="28"/>
                </a:cubicBezTo>
                <a:cubicBezTo>
                  <a:pt x="6" y="31"/>
                  <a:pt x="6" y="31"/>
                  <a:pt x="6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11" y="29"/>
                </a:cubicBezTo>
                <a:cubicBezTo>
                  <a:pt x="13" y="30"/>
                  <a:pt x="13" y="30"/>
                  <a:pt x="13" y="30"/>
                </a:cubicBezTo>
                <a:cubicBezTo>
                  <a:pt x="15" y="34"/>
                  <a:pt x="15" y="34"/>
                  <a:pt x="15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30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1"/>
                  <a:pt x="28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1" y="27"/>
                  <a:pt x="29" y="23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20"/>
                  <a:pt x="35" y="19"/>
                  <a:pt x="35" y="19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5"/>
                  <a:pt x="35" y="15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1" y="11"/>
                  <a:pt x="23" y="14"/>
                  <a:pt x="23" y="17"/>
                </a:cubicBezTo>
                <a:cubicBezTo>
                  <a:pt x="23" y="20"/>
                  <a:pt x="21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2" name="Freeform: Shape 33"/>
          <p:cNvSpPr/>
          <p:nvPr/>
        </p:nvSpPr>
        <p:spPr bwMode="auto">
          <a:xfrm>
            <a:off x="6738117" y="3902777"/>
            <a:ext cx="94644" cy="91732"/>
          </a:xfrm>
          <a:custGeom>
            <a:avLst/>
            <a:gdLst>
              <a:gd name="T0" fmla="*/ 30 w 35"/>
              <a:gd name="T1" fmla="*/ 12 h 34"/>
              <a:gd name="T2" fmla="*/ 30 w 35"/>
              <a:gd name="T3" fmla="*/ 11 h 34"/>
              <a:gd name="T4" fmla="*/ 31 w 35"/>
              <a:gd name="T5" fmla="*/ 6 h 34"/>
              <a:gd name="T6" fmla="*/ 28 w 35"/>
              <a:gd name="T7" fmla="*/ 3 h 34"/>
              <a:gd name="T8" fmla="*/ 28 w 35"/>
              <a:gd name="T9" fmla="*/ 3 h 34"/>
              <a:gd name="T10" fmla="*/ 28 w 35"/>
              <a:gd name="T11" fmla="*/ 3 h 34"/>
              <a:gd name="T12" fmla="*/ 23 w 35"/>
              <a:gd name="T13" fmla="*/ 5 h 34"/>
              <a:gd name="T14" fmla="*/ 22 w 35"/>
              <a:gd name="T15" fmla="*/ 4 h 34"/>
              <a:gd name="T16" fmla="*/ 19 w 35"/>
              <a:gd name="T17" fmla="*/ 0 h 34"/>
              <a:gd name="T18" fmla="*/ 16 w 35"/>
              <a:gd name="T19" fmla="*/ 0 h 34"/>
              <a:gd name="T20" fmla="*/ 13 w 35"/>
              <a:gd name="T21" fmla="*/ 4 h 34"/>
              <a:gd name="T22" fmla="*/ 12 w 35"/>
              <a:gd name="T23" fmla="*/ 5 h 34"/>
              <a:gd name="T24" fmla="*/ 7 w 35"/>
              <a:gd name="T25" fmla="*/ 3 h 34"/>
              <a:gd name="T26" fmla="*/ 7 w 35"/>
              <a:gd name="T27" fmla="*/ 3 h 34"/>
              <a:gd name="T28" fmla="*/ 4 w 35"/>
              <a:gd name="T29" fmla="*/ 6 h 34"/>
              <a:gd name="T30" fmla="*/ 6 w 35"/>
              <a:gd name="T31" fmla="*/ 11 h 34"/>
              <a:gd name="T32" fmla="*/ 5 w 35"/>
              <a:gd name="T33" fmla="*/ 12 h 34"/>
              <a:gd name="T34" fmla="*/ 0 w 35"/>
              <a:gd name="T35" fmla="*/ 15 h 34"/>
              <a:gd name="T36" fmla="*/ 0 w 35"/>
              <a:gd name="T37" fmla="*/ 19 h 34"/>
              <a:gd name="T38" fmla="*/ 5 w 35"/>
              <a:gd name="T39" fmla="*/ 21 h 34"/>
              <a:gd name="T40" fmla="*/ 6 w 35"/>
              <a:gd name="T41" fmla="*/ 22 h 34"/>
              <a:gd name="T42" fmla="*/ 4 w 35"/>
              <a:gd name="T43" fmla="*/ 27 h 34"/>
              <a:gd name="T44" fmla="*/ 7 w 35"/>
              <a:gd name="T45" fmla="*/ 30 h 34"/>
              <a:gd name="T46" fmla="*/ 7 w 35"/>
              <a:gd name="T47" fmla="*/ 30 h 34"/>
              <a:gd name="T48" fmla="*/ 7 w 35"/>
              <a:gd name="T49" fmla="*/ 30 h 34"/>
              <a:gd name="T50" fmla="*/ 12 w 35"/>
              <a:gd name="T51" fmla="*/ 28 h 34"/>
              <a:gd name="T52" fmla="*/ 13 w 35"/>
              <a:gd name="T53" fmla="*/ 29 h 34"/>
              <a:gd name="T54" fmla="*/ 16 w 35"/>
              <a:gd name="T55" fmla="*/ 34 h 34"/>
              <a:gd name="T56" fmla="*/ 19 w 35"/>
              <a:gd name="T57" fmla="*/ 34 h 34"/>
              <a:gd name="T58" fmla="*/ 22 w 35"/>
              <a:gd name="T59" fmla="*/ 29 h 34"/>
              <a:gd name="T60" fmla="*/ 23 w 35"/>
              <a:gd name="T61" fmla="*/ 28 h 34"/>
              <a:gd name="T62" fmla="*/ 28 w 35"/>
              <a:gd name="T63" fmla="*/ 30 h 34"/>
              <a:gd name="T64" fmla="*/ 28 w 35"/>
              <a:gd name="T65" fmla="*/ 30 h 34"/>
              <a:gd name="T66" fmla="*/ 31 w 35"/>
              <a:gd name="T67" fmla="*/ 27 h 34"/>
              <a:gd name="T68" fmla="*/ 30 w 35"/>
              <a:gd name="T69" fmla="*/ 22 h 34"/>
              <a:gd name="T70" fmla="*/ 30 w 35"/>
              <a:gd name="T71" fmla="*/ 21 h 34"/>
              <a:gd name="T72" fmla="*/ 35 w 35"/>
              <a:gd name="T73" fmla="*/ 18 h 34"/>
              <a:gd name="T74" fmla="*/ 35 w 35"/>
              <a:gd name="T75" fmla="*/ 15 h 34"/>
              <a:gd name="T76" fmla="*/ 30 w 35"/>
              <a:gd name="T77" fmla="*/ 12 h 34"/>
              <a:gd name="T78" fmla="*/ 18 w 35"/>
              <a:gd name="T79" fmla="*/ 23 h 34"/>
              <a:gd name="T80" fmla="*/ 11 w 35"/>
              <a:gd name="T81" fmla="*/ 17 h 34"/>
              <a:gd name="T82" fmla="*/ 18 w 35"/>
              <a:gd name="T83" fmla="*/ 11 h 34"/>
              <a:gd name="T84" fmla="*/ 24 w 35"/>
              <a:gd name="T85" fmla="*/ 17 h 34"/>
              <a:gd name="T86" fmla="*/ 18 w 35"/>
              <a:gd name="T87" fmla="*/ 23 h 34"/>
              <a:gd name="T88" fmla="*/ 18 w 35"/>
              <a:gd name="T89" fmla="*/ 23 h 34"/>
              <a:gd name="T90" fmla="*/ 18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2"/>
                </a:moveTo>
                <a:cubicBezTo>
                  <a:pt x="30" y="11"/>
                  <a:pt x="30" y="11"/>
                  <a:pt x="30" y="11"/>
                </a:cubicBezTo>
                <a:cubicBezTo>
                  <a:pt x="32" y="6"/>
                  <a:pt x="31" y="6"/>
                  <a:pt x="31" y="6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7" y="3"/>
                  <a:pt x="23" y="5"/>
                </a:cubicBezTo>
                <a:cubicBezTo>
                  <a:pt x="22" y="4"/>
                  <a:pt x="22" y="4"/>
                  <a:pt x="22" y="4"/>
                </a:cubicBezTo>
                <a:cubicBezTo>
                  <a:pt x="20" y="0"/>
                  <a:pt x="20" y="0"/>
                  <a:pt x="1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5" y="0"/>
                  <a:pt x="13" y="4"/>
                </a:cubicBezTo>
                <a:cubicBezTo>
                  <a:pt x="12" y="5"/>
                  <a:pt x="12" y="5"/>
                  <a:pt x="12" y="5"/>
                </a:cubicBezTo>
                <a:cubicBezTo>
                  <a:pt x="9" y="4"/>
                  <a:pt x="8" y="3"/>
                  <a:pt x="7" y="3"/>
                </a:cubicBezTo>
                <a:cubicBezTo>
                  <a:pt x="7" y="3"/>
                  <a:pt x="7" y="3"/>
                  <a:pt x="7" y="3"/>
                </a:cubicBezTo>
                <a:cubicBezTo>
                  <a:pt x="4" y="6"/>
                  <a:pt x="4" y="6"/>
                  <a:pt x="4" y="6"/>
                </a:cubicBezTo>
                <a:cubicBezTo>
                  <a:pt x="4" y="6"/>
                  <a:pt x="3" y="6"/>
                  <a:pt x="6" y="11"/>
                </a:cubicBezTo>
                <a:cubicBezTo>
                  <a:pt x="5" y="12"/>
                  <a:pt x="5" y="12"/>
                  <a:pt x="5" y="12"/>
                </a:cubicBezTo>
                <a:cubicBezTo>
                  <a:pt x="0" y="14"/>
                  <a:pt x="0" y="14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0" y="19"/>
                  <a:pt x="5" y="21"/>
                </a:cubicBezTo>
                <a:cubicBezTo>
                  <a:pt x="6" y="22"/>
                  <a:pt x="6" y="22"/>
                  <a:pt x="6" y="22"/>
                </a:cubicBezTo>
                <a:cubicBezTo>
                  <a:pt x="4" y="27"/>
                  <a:pt x="4" y="27"/>
                  <a:pt x="4" y="27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8" y="30"/>
                  <a:pt x="12" y="28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5" y="34"/>
                  <a:pt x="16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29"/>
                </a:cubicBezTo>
                <a:cubicBezTo>
                  <a:pt x="23" y="28"/>
                  <a:pt x="23" y="28"/>
                  <a:pt x="23" y="28"/>
                </a:cubicBezTo>
                <a:cubicBezTo>
                  <a:pt x="26" y="30"/>
                  <a:pt x="28" y="30"/>
                  <a:pt x="28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1" y="27"/>
                  <a:pt x="31" y="27"/>
                  <a:pt x="31" y="27"/>
                </a:cubicBezTo>
                <a:cubicBezTo>
                  <a:pt x="32" y="27"/>
                  <a:pt x="32" y="27"/>
                  <a:pt x="30" y="22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19"/>
                  <a:pt x="35" y="19"/>
                  <a:pt x="35" y="18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4"/>
                  <a:pt x="35" y="14"/>
                  <a:pt x="30" y="12"/>
                </a:cubicBezTo>
                <a:close/>
                <a:moveTo>
                  <a:pt x="18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3"/>
                  <a:pt x="14" y="11"/>
                  <a:pt x="18" y="11"/>
                </a:cubicBezTo>
                <a:cubicBezTo>
                  <a:pt x="21" y="11"/>
                  <a:pt x="24" y="13"/>
                  <a:pt x="24" y="17"/>
                </a:cubicBezTo>
                <a:cubicBezTo>
                  <a:pt x="24" y="20"/>
                  <a:pt x="21" y="23"/>
                  <a:pt x="18" y="23"/>
                </a:cubicBezTo>
                <a:close/>
                <a:moveTo>
                  <a:pt x="18" y="23"/>
                </a:moveTo>
                <a:cubicBezTo>
                  <a:pt x="18" y="23"/>
                  <a:pt x="18" y="23"/>
                  <a:pt x="18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3" name="Freeform: Shape 34"/>
          <p:cNvSpPr/>
          <p:nvPr/>
        </p:nvSpPr>
        <p:spPr bwMode="auto">
          <a:xfrm>
            <a:off x="6617265" y="4196899"/>
            <a:ext cx="94644" cy="91732"/>
          </a:xfrm>
          <a:custGeom>
            <a:avLst/>
            <a:gdLst>
              <a:gd name="T0" fmla="*/ 30 w 35"/>
              <a:gd name="T1" fmla="*/ 12 h 34"/>
              <a:gd name="T2" fmla="*/ 30 w 35"/>
              <a:gd name="T3" fmla="*/ 11 h 34"/>
              <a:gd name="T4" fmla="*/ 31 w 35"/>
              <a:gd name="T5" fmla="*/ 6 h 34"/>
              <a:gd name="T6" fmla="*/ 28 w 35"/>
              <a:gd name="T7" fmla="*/ 3 h 34"/>
              <a:gd name="T8" fmla="*/ 28 w 35"/>
              <a:gd name="T9" fmla="*/ 3 h 34"/>
              <a:gd name="T10" fmla="*/ 28 w 35"/>
              <a:gd name="T11" fmla="*/ 3 h 34"/>
              <a:gd name="T12" fmla="*/ 23 w 35"/>
              <a:gd name="T13" fmla="*/ 5 h 34"/>
              <a:gd name="T14" fmla="*/ 22 w 35"/>
              <a:gd name="T15" fmla="*/ 4 h 34"/>
              <a:gd name="T16" fmla="*/ 19 w 35"/>
              <a:gd name="T17" fmla="*/ 0 h 34"/>
              <a:gd name="T18" fmla="*/ 16 w 35"/>
              <a:gd name="T19" fmla="*/ 0 h 34"/>
              <a:gd name="T20" fmla="*/ 13 w 35"/>
              <a:gd name="T21" fmla="*/ 4 h 34"/>
              <a:gd name="T22" fmla="*/ 12 w 35"/>
              <a:gd name="T23" fmla="*/ 5 h 34"/>
              <a:gd name="T24" fmla="*/ 7 w 35"/>
              <a:gd name="T25" fmla="*/ 3 h 34"/>
              <a:gd name="T26" fmla="*/ 7 w 35"/>
              <a:gd name="T27" fmla="*/ 3 h 34"/>
              <a:gd name="T28" fmla="*/ 4 w 35"/>
              <a:gd name="T29" fmla="*/ 6 h 34"/>
              <a:gd name="T30" fmla="*/ 5 w 35"/>
              <a:gd name="T31" fmla="*/ 11 h 34"/>
              <a:gd name="T32" fmla="*/ 5 w 35"/>
              <a:gd name="T33" fmla="*/ 12 h 34"/>
              <a:gd name="T34" fmla="*/ 0 w 35"/>
              <a:gd name="T35" fmla="*/ 15 h 34"/>
              <a:gd name="T36" fmla="*/ 0 w 35"/>
              <a:gd name="T37" fmla="*/ 19 h 34"/>
              <a:gd name="T38" fmla="*/ 5 w 35"/>
              <a:gd name="T39" fmla="*/ 21 h 34"/>
              <a:gd name="T40" fmla="*/ 6 w 35"/>
              <a:gd name="T41" fmla="*/ 22 h 34"/>
              <a:gd name="T42" fmla="*/ 4 w 35"/>
              <a:gd name="T43" fmla="*/ 27 h 34"/>
              <a:gd name="T44" fmla="*/ 7 w 35"/>
              <a:gd name="T45" fmla="*/ 30 h 34"/>
              <a:gd name="T46" fmla="*/ 7 w 35"/>
              <a:gd name="T47" fmla="*/ 30 h 34"/>
              <a:gd name="T48" fmla="*/ 7 w 35"/>
              <a:gd name="T49" fmla="*/ 30 h 34"/>
              <a:gd name="T50" fmla="*/ 12 w 35"/>
              <a:gd name="T51" fmla="*/ 28 h 34"/>
              <a:gd name="T52" fmla="*/ 13 w 35"/>
              <a:gd name="T53" fmla="*/ 29 h 34"/>
              <a:gd name="T54" fmla="*/ 16 w 35"/>
              <a:gd name="T55" fmla="*/ 34 h 34"/>
              <a:gd name="T56" fmla="*/ 19 w 35"/>
              <a:gd name="T57" fmla="*/ 34 h 34"/>
              <a:gd name="T58" fmla="*/ 22 w 35"/>
              <a:gd name="T59" fmla="*/ 29 h 34"/>
              <a:gd name="T60" fmla="*/ 23 w 35"/>
              <a:gd name="T61" fmla="*/ 28 h 34"/>
              <a:gd name="T62" fmla="*/ 28 w 35"/>
              <a:gd name="T63" fmla="*/ 30 h 34"/>
              <a:gd name="T64" fmla="*/ 28 w 35"/>
              <a:gd name="T65" fmla="*/ 30 h 34"/>
              <a:gd name="T66" fmla="*/ 31 w 35"/>
              <a:gd name="T67" fmla="*/ 27 h 34"/>
              <a:gd name="T68" fmla="*/ 30 w 35"/>
              <a:gd name="T69" fmla="*/ 22 h 34"/>
              <a:gd name="T70" fmla="*/ 30 w 35"/>
              <a:gd name="T71" fmla="*/ 21 h 34"/>
              <a:gd name="T72" fmla="*/ 35 w 35"/>
              <a:gd name="T73" fmla="*/ 18 h 34"/>
              <a:gd name="T74" fmla="*/ 35 w 35"/>
              <a:gd name="T75" fmla="*/ 15 h 34"/>
              <a:gd name="T76" fmla="*/ 30 w 35"/>
              <a:gd name="T77" fmla="*/ 12 h 34"/>
              <a:gd name="T78" fmla="*/ 18 w 35"/>
              <a:gd name="T79" fmla="*/ 23 h 34"/>
              <a:gd name="T80" fmla="*/ 11 w 35"/>
              <a:gd name="T81" fmla="*/ 17 h 34"/>
              <a:gd name="T82" fmla="*/ 18 w 35"/>
              <a:gd name="T83" fmla="*/ 11 h 34"/>
              <a:gd name="T84" fmla="*/ 24 w 35"/>
              <a:gd name="T85" fmla="*/ 17 h 34"/>
              <a:gd name="T86" fmla="*/ 18 w 35"/>
              <a:gd name="T87" fmla="*/ 23 h 34"/>
              <a:gd name="T88" fmla="*/ 18 w 35"/>
              <a:gd name="T89" fmla="*/ 23 h 34"/>
              <a:gd name="T90" fmla="*/ 18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2"/>
                </a:moveTo>
                <a:cubicBezTo>
                  <a:pt x="30" y="11"/>
                  <a:pt x="30" y="11"/>
                  <a:pt x="30" y="11"/>
                </a:cubicBezTo>
                <a:cubicBezTo>
                  <a:pt x="32" y="6"/>
                  <a:pt x="31" y="6"/>
                  <a:pt x="31" y="6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7" y="3"/>
                  <a:pt x="23" y="5"/>
                </a:cubicBezTo>
                <a:cubicBezTo>
                  <a:pt x="22" y="4"/>
                  <a:pt x="22" y="4"/>
                  <a:pt x="22" y="4"/>
                </a:cubicBezTo>
                <a:cubicBezTo>
                  <a:pt x="20" y="0"/>
                  <a:pt x="20" y="0"/>
                  <a:pt x="1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5" y="0"/>
                  <a:pt x="13" y="4"/>
                </a:cubicBezTo>
                <a:cubicBezTo>
                  <a:pt x="12" y="5"/>
                  <a:pt x="12" y="5"/>
                  <a:pt x="12" y="5"/>
                </a:cubicBezTo>
                <a:cubicBezTo>
                  <a:pt x="9" y="4"/>
                  <a:pt x="7" y="3"/>
                  <a:pt x="7" y="3"/>
                </a:cubicBezTo>
                <a:cubicBezTo>
                  <a:pt x="7" y="3"/>
                  <a:pt x="7" y="3"/>
                  <a:pt x="7" y="3"/>
                </a:cubicBezTo>
                <a:cubicBezTo>
                  <a:pt x="4" y="6"/>
                  <a:pt x="4" y="6"/>
                  <a:pt x="4" y="6"/>
                </a:cubicBezTo>
                <a:cubicBezTo>
                  <a:pt x="3" y="6"/>
                  <a:pt x="3" y="6"/>
                  <a:pt x="5" y="11"/>
                </a:cubicBezTo>
                <a:cubicBezTo>
                  <a:pt x="5" y="12"/>
                  <a:pt x="5" y="12"/>
                  <a:pt x="5" y="12"/>
                </a:cubicBezTo>
                <a:cubicBezTo>
                  <a:pt x="0" y="14"/>
                  <a:pt x="0" y="14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0" y="19"/>
                  <a:pt x="5" y="21"/>
                </a:cubicBezTo>
                <a:cubicBezTo>
                  <a:pt x="6" y="22"/>
                  <a:pt x="6" y="22"/>
                  <a:pt x="6" y="22"/>
                </a:cubicBezTo>
                <a:cubicBezTo>
                  <a:pt x="3" y="27"/>
                  <a:pt x="4" y="27"/>
                  <a:pt x="4" y="27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8" y="30"/>
                  <a:pt x="12" y="28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5" y="34"/>
                  <a:pt x="16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29"/>
                </a:cubicBezTo>
                <a:cubicBezTo>
                  <a:pt x="23" y="28"/>
                  <a:pt x="23" y="28"/>
                  <a:pt x="23" y="28"/>
                </a:cubicBezTo>
                <a:cubicBezTo>
                  <a:pt x="26" y="30"/>
                  <a:pt x="28" y="30"/>
                  <a:pt x="28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1" y="27"/>
                  <a:pt x="31" y="27"/>
                  <a:pt x="31" y="27"/>
                </a:cubicBezTo>
                <a:cubicBezTo>
                  <a:pt x="32" y="27"/>
                  <a:pt x="32" y="27"/>
                  <a:pt x="30" y="22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19"/>
                  <a:pt x="35" y="19"/>
                  <a:pt x="35" y="18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4"/>
                  <a:pt x="35" y="14"/>
                  <a:pt x="30" y="12"/>
                </a:cubicBezTo>
                <a:close/>
                <a:moveTo>
                  <a:pt x="18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3"/>
                  <a:pt x="14" y="11"/>
                  <a:pt x="18" y="11"/>
                </a:cubicBezTo>
                <a:cubicBezTo>
                  <a:pt x="21" y="11"/>
                  <a:pt x="24" y="13"/>
                  <a:pt x="24" y="17"/>
                </a:cubicBezTo>
                <a:cubicBezTo>
                  <a:pt x="24" y="20"/>
                  <a:pt x="21" y="23"/>
                  <a:pt x="18" y="23"/>
                </a:cubicBezTo>
                <a:close/>
                <a:moveTo>
                  <a:pt x="18" y="23"/>
                </a:moveTo>
                <a:cubicBezTo>
                  <a:pt x="18" y="23"/>
                  <a:pt x="18" y="23"/>
                  <a:pt x="18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4" name="Freeform: Shape 35"/>
          <p:cNvSpPr/>
          <p:nvPr/>
        </p:nvSpPr>
        <p:spPr bwMode="auto">
          <a:xfrm>
            <a:off x="6419242" y="4020717"/>
            <a:ext cx="94644" cy="91732"/>
          </a:xfrm>
          <a:custGeom>
            <a:avLst/>
            <a:gdLst>
              <a:gd name="T0" fmla="*/ 30 w 35"/>
              <a:gd name="T1" fmla="*/ 13 h 34"/>
              <a:gd name="T2" fmla="*/ 29 w 35"/>
              <a:gd name="T3" fmla="*/ 11 h 34"/>
              <a:gd name="T4" fmla="*/ 31 w 35"/>
              <a:gd name="T5" fmla="*/ 6 h 34"/>
              <a:gd name="T6" fmla="*/ 28 w 35"/>
              <a:gd name="T7" fmla="*/ 4 h 34"/>
              <a:gd name="T8" fmla="*/ 28 w 35"/>
              <a:gd name="T9" fmla="*/ 4 h 34"/>
              <a:gd name="T10" fmla="*/ 28 w 35"/>
              <a:gd name="T11" fmla="*/ 4 h 34"/>
              <a:gd name="T12" fmla="*/ 23 w 35"/>
              <a:gd name="T13" fmla="*/ 5 h 34"/>
              <a:gd name="T14" fmla="*/ 22 w 35"/>
              <a:gd name="T15" fmla="*/ 5 h 34"/>
              <a:gd name="T16" fmla="*/ 19 w 35"/>
              <a:gd name="T17" fmla="*/ 0 h 34"/>
              <a:gd name="T18" fmla="*/ 15 w 35"/>
              <a:gd name="T19" fmla="*/ 0 h 34"/>
              <a:gd name="T20" fmla="*/ 13 w 35"/>
              <a:gd name="T21" fmla="*/ 5 h 34"/>
              <a:gd name="T22" fmla="*/ 11 w 35"/>
              <a:gd name="T23" fmla="*/ 5 h 34"/>
              <a:gd name="T24" fmla="*/ 7 w 35"/>
              <a:gd name="T25" fmla="*/ 4 h 34"/>
              <a:gd name="T26" fmla="*/ 6 w 35"/>
              <a:gd name="T27" fmla="*/ 4 h 34"/>
              <a:gd name="T28" fmla="*/ 4 w 35"/>
              <a:gd name="T29" fmla="*/ 6 h 34"/>
              <a:gd name="T30" fmla="*/ 5 w 35"/>
              <a:gd name="T31" fmla="*/ 11 h 34"/>
              <a:gd name="T32" fmla="*/ 5 w 35"/>
              <a:gd name="T33" fmla="*/ 13 h 34"/>
              <a:gd name="T34" fmla="*/ 0 w 35"/>
              <a:gd name="T35" fmla="*/ 15 h 34"/>
              <a:gd name="T36" fmla="*/ 0 w 35"/>
              <a:gd name="T37" fmla="*/ 19 h 34"/>
              <a:gd name="T38" fmla="*/ 5 w 35"/>
              <a:gd name="T39" fmla="*/ 21 h 34"/>
              <a:gd name="T40" fmla="*/ 5 w 35"/>
              <a:gd name="T41" fmla="*/ 23 h 34"/>
              <a:gd name="T42" fmla="*/ 4 w 35"/>
              <a:gd name="T43" fmla="*/ 28 h 34"/>
              <a:gd name="T44" fmla="*/ 6 w 35"/>
              <a:gd name="T45" fmla="*/ 31 h 34"/>
              <a:gd name="T46" fmla="*/ 7 w 35"/>
              <a:gd name="T47" fmla="*/ 31 h 34"/>
              <a:gd name="T48" fmla="*/ 7 w 35"/>
              <a:gd name="T49" fmla="*/ 31 h 34"/>
              <a:gd name="T50" fmla="*/ 11 w 35"/>
              <a:gd name="T51" fmla="*/ 29 h 34"/>
              <a:gd name="T52" fmla="*/ 13 w 35"/>
              <a:gd name="T53" fmla="*/ 30 h 34"/>
              <a:gd name="T54" fmla="*/ 15 w 35"/>
              <a:gd name="T55" fmla="*/ 34 h 34"/>
              <a:gd name="T56" fmla="*/ 19 w 35"/>
              <a:gd name="T57" fmla="*/ 34 h 34"/>
              <a:gd name="T58" fmla="*/ 22 w 35"/>
              <a:gd name="T59" fmla="*/ 30 h 34"/>
              <a:gd name="T60" fmla="*/ 23 w 35"/>
              <a:gd name="T61" fmla="*/ 29 h 34"/>
              <a:gd name="T62" fmla="*/ 28 w 35"/>
              <a:gd name="T63" fmla="*/ 31 h 34"/>
              <a:gd name="T64" fmla="*/ 28 w 35"/>
              <a:gd name="T65" fmla="*/ 31 h 34"/>
              <a:gd name="T66" fmla="*/ 31 w 35"/>
              <a:gd name="T67" fmla="*/ 28 h 34"/>
              <a:gd name="T68" fmla="*/ 29 w 35"/>
              <a:gd name="T69" fmla="*/ 23 h 34"/>
              <a:gd name="T70" fmla="*/ 30 w 35"/>
              <a:gd name="T71" fmla="*/ 21 h 34"/>
              <a:gd name="T72" fmla="*/ 35 w 35"/>
              <a:gd name="T73" fmla="*/ 19 h 34"/>
              <a:gd name="T74" fmla="*/ 35 w 35"/>
              <a:gd name="T75" fmla="*/ 15 h 34"/>
              <a:gd name="T76" fmla="*/ 30 w 35"/>
              <a:gd name="T77" fmla="*/ 13 h 34"/>
              <a:gd name="T78" fmla="*/ 17 w 35"/>
              <a:gd name="T79" fmla="*/ 23 h 34"/>
              <a:gd name="T80" fmla="*/ 11 w 35"/>
              <a:gd name="T81" fmla="*/ 17 h 34"/>
              <a:gd name="T82" fmla="*/ 17 w 35"/>
              <a:gd name="T83" fmla="*/ 11 h 34"/>
              <a:gd name="T84" fmla="*/ 23 w 35"/>
              <a:gd name="T85" fmla="*/ 17 h 34"/>
              <a:gd name="T86" fmla="*/ 17 w 35"/>
              <a:gd name="T87" fmla="*/ 23 h 34"/>
              <a:gd name="T88" fmla="*/ 17 w 35"/>
              <a:gd name="T89" fmla="*/ 23 h 34"/>
              <a:gd name="T90" fmla="*/ 17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3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7"/>
                  <a:pt x="31" y="7"/>
                  <a:pt x="31" y="6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7" y="4"/>
                  <a:pt x="27" y="4"/>
                  <a:pt x="23" y="5"/>
                </a:cubicBezTo>
                <a:cubicBezTo>
                  <a:pt x="22" y="5"/>
                  <a:pt x="22" y="5"/>
                  <a:pt x="22" y="5"/>
                </a:cubicBezTo>
                <a:cubicBezTo>
                  <a:pt x="20" y="0"/>
                  <a:pt x="19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5" y="0"/>
                  <a:pt x="13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9" y="4"/>
                  <a:pt x="7" y="4"/>
                  <a:pt x="7" y="4"/>
                </a:cubicBezTo>
                <a:cubicBezTo>
                  <a:pt x="6" y="4"/>
                  <a:pt x="6" y="4"/>
                  <a:pt x="6" y="4"/>
                </a:cubicBezTo>
                <a:cubicBezTo>
                  <a:pt x="4" y="6"/>
                  <a:pt x="4" y="6"/>
                  <a:pt x="4" y="6"/>
                </a:cubicBezTo>
                <a:cubicBezTo>
                  <a:pt x="3" y="7"/>
                  <a:pt x="3" y="7"/>
                  <a:pt x="5" y="11"/>
                </a:cubicBezTo>
                <a:cubicBezTo>
                  <a:pt x="5" y="13"/>
                  <a:pt x="5" y="13"/>
                  <a:pt x="5" y="13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0"/>
                  <a:pt x="0" y="20"/>
                  <a:pt x="5" y="21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7"/>
                  <a:pt x="3" y="28"/>
                  <a:pt x="4" y="28"/>
                </a:cubicBezTo>
                <a:cubicBezTo>
                  <a:pt x="6" y="31"/>
                  <a:pt x="6" y="31"/>
                  <a:pt x="6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11" y="29"/>
                </a:cubicBezTo>
                <a:cubicBezTo>
                  <a:pt x="13" y="30"/>
                  <a:pt x="13" y="30"/>
                  <a:pt x="13" y="30"/>
                </a:cubicBezTo>
                <a:cubicBezTo>
                  <a:pt x="15" y="34"/>
                  <a:pt x="15" y="34"/>
                  <a:pt x="15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30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1"/>
                  <a:pt x="28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1" y="27"/>
                  <a:pt x="29" y="23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20"/>
                  <a:pt x="35" y="19"/>
                  <a:pt x="35" y="19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5"/>
                  <a:pt x="35" y="15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1" y="11"/>
                  <a:pt x="23" y="14"/>
                  <a:pt x="23" y="17"/>
                </a:cubicBezTo>
                <a:cubicBezTo>
                  <a:pt x="23" y="20"/>
                  <a:pt x="21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5" name="Freeform: Shape 36"/>
          <p:cNvSpPr/>
          <p:nvPr/>
        </p:nvSpPr>
        <p:spPr bwMode="auto">
          <a:xfrm>
            <a:off x="5935833" y="4463356"/>
            <a:ext cx="94644" cy="91732"/>
          </a:xfrm>
          <a:custGeom>
            <a:avLst/>
            <a:gdLst>
              <a:gd name="T0" fmla="*/ 30 w 35"/>
              <a:gd name="T1" fmla="*/ 13 h 34"/>
              <a:gd name="T2" fmla="*/ 29 w 35"/>
              <a:gd name="T3" fmla="*/ 11 h 34"/>
              <a:gd name="T4" fmla="*/ 31 w 35"/>
              <a:gd name="T5" fmla="*/ 6 h 34"/>
              <a:gd name="T6" fmla="*/ 28 w 35"/>
              <a:gd name="T7" fmla="*/ 3 h 34"/>
              <a:gd name="T8" fmla="*/ 28 w 35"/>
              <a:gd name="T9" fmla="*/ 3 h 34"/>
              <a:gd name="T10" fmla="*/ 28 w 35"/>
              <a:gd name="T11" fmla="*/ 3 h 34"/>
              <a:gd name="T12" fmla="*/ 23 w 35"/>
              <a:gd name="T13" fmla="*/ 5 h 34"/>
              <a:gd name="T14" fmla="*/ 22 w 35"/>
              <a:gd name="T15" fmla="*/ 4 h 34"/>
              <a:gd name="T16" fmla="*/ 19 w 35"/>
              <a:gd name="T17" fmla="*/ 0 h 34"/>
              <a:gd name="T18" fmla="*/ 16 w 35"/>
              <a:gd name="T19" fmla="*/ 0 h 34"/>
              <a:gd name="T20" fmla="*/ 13 w 35"/>
              <a:gd name="T21" fmla="*/ 4 h 34"/>
              <a:gd name="T22" fmla="*/ 12 w 35"/>
              <a:gd name="T23" fmla="*/ 5 h 34"/>
              <a:gd name="T24" fmla="*/ 7 w 35"/>
              <a:gd name="T25" fmla="*/ 3 h 34"/>
              <a:gd name="T26" fmla="*/ 7 w 35"/>
              <a:gd name="T27" fmla="*/ 3 h 34"/>
              <a:gd name="T28" fmla="*/ 4 w 35"/>
              <a:gd name="T29" fmla="*/ 6 h 34"/>
              <a:gd name="T30" fmla="*/ 5 w 35"/>
              <a:gd name="T31" fmla="*/ 11 h 34"/>
              <a:gd name="T32" fmla="*/ 5 w 35"/>
              <a:gd name="T33" fmla="*/ 13 h 34"/>
              <a:gd name="T34" fmla="*/ 0 w 35"/>
              <a:gd name="T35" fmla="*/ 15 h 34"/>
              <a:gd name="T36" fmla="*/ 0 w 35"/>
              <a:gd name="T37" fmla="*/ 19 h 34"/>
              <a:gd name="T38" fmla="*/ 5 w 35"/>
              <a:gd name="T39" fmla="*/ 21 h 34"/>
              <a:gd name="T40" fmla="*/ 5 w 35"/>
              <a:gd name="T41" fmla="*/ 23 h 34"/>
              <a:gd name="T42" fmla="*/ 4 w 35"/>
              <a:gd name="T43" fmla="*/ 28 h 34"/>
              <a:gd name="T44" fmla="*/ 7 w 35"/>
              <a:gd name="T45" fmla="*/ 30 h 34"/>
              <a:gd name="T46" fmla="*/ 7 w 35"/>
              <a:gd name="T47" fmla="*/ 30 h 34"/>
              <a:gd name="T48" fmla="*/ 7 w 35"/>
              <a:gd name="T49" fmla="*/ 30 h 34"/>
              <a:gd name="T50" fmla="*/ 12 w 35"/>
              <a:gd name="T51" fmla="*/ 29 h 34"/>
              <a:gd name="T52" fmla="*/ 13 w 35"/>
              <a:gd name="T53" fmla="*/ 29 h 34"/>
              <a:gd name="T54" fmla="*/ 16 w 35"/>
              <a:gd name="T55" fmla="*/ 34 h 34"/>
              <a:gd name="T56" fmla="*/ 19 w 35"/>
              <a:gd name="T57" fmla="*/ 34 h 34"/>
              <a:gd name="T58" fmla="*/ 22 w 35"/>
              <a:gd name="T59" fmla="*/ 29 h 34"/>
              <a:gd name="T60" fmla="*/ 23 w 35"/>
              <a:gd name="T61" fmla="*/ 29 h 34"/>
              <a:gd name="T62" fmla="*/ 28 w 35"/>
              <a:gd name="T63" fmla="*/ 30 h 34"/>
              <a:gd name="T64" fmla="*/ 28 w 35"/>
              <a:gd name="T65" fmla="*/ 30 h 34"/>
              <a:gd name="T66" fmla="*/ 31 w 35"/>
              <a:gd name="T67" fmla="*/ 28 h 34"/>
              <a:gd name="T68" fmla="*/ 29 w 35"/>
              <a:gd name="T69" fmla="*/ 22 h 34"/>
              <a:gd name="T70" fmla="*/ 30 w 35"/>
              <a:gd name="T71" fmla="*/ 21 h 34"/>
              <a:gd name="T72" fmla="*/ 35 w 35"/>
              <a:gd name="T73" fmla="*/ 19 h 34"/>
              <a:gd name="T74" fmla="*/ 35 w 35"/>
              <a:gd name="T75" fmla="*/ 15 h 34"/>
              <a:gd name="T76" fmla="*/ 30 w 35"/>
              <a:gd name="T77" fmla="*/ 13 h 34"/>
              <a:gd name="T78" fmla="*/ 17 w 35"/>
              <a:gd name="T79" fmla="*/ 23 h 34"/>
              <a:gd name="T80" fmla="*/ 11 w 35"/>
              <a:gd name="T81" fmla="*/ 17 h 34"/>
              <a:gd name="T82" fmla="*/ 17 w 35"/>
              <a:gd name="T83" fmla="*/ 11 h 34"/>
              <a:gd name="T84" fmla="*/ 23 w 35"/>
              <a:gd name="T85" fmla="*/ 17 h 34"/>
              <a:gd name="T86" fmla="*/ 17 w 35"/>
              <a:gd name="T87" fmla="*/ 23 h 34"/>
              <a:gd name="T88" fmla="*/ 17 w 35"/>
              <a:gd name="T89" fmla="*/ 23 h 34"/>
              <a:gd name="T90" fmla="*/ 17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3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7"/>
                  <a:pt x="31" y="6"/>
                  <a:pt x="31" y="6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7" y="3"/>
                  <a:pt x="23" y="5"/>
                </a:cubicBezTo>
                <a:cubicBezTo>
                  <a:pt x="22" y="4"/>
                  <a:pt x="22" y="4"/>
                  <a:pt x="22" y="4"/>
                </a:cubicBezTo>
                <a:cubicBezTo>
                  <a:pt x="20" y="0"/>
                  <a:pt x="20" y="0"/>
                  <a:pt x="1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5" y="0"/>
                  <a:pt x="13" y="4"/>
                </a:cubicBezTo>
                <a:cubicBezTo>
                  <a:pt x="12" y="5"/>
                  <a:pt x="12" y="5"/>
                  <a:pt x="12" y="5"/>
                </a:cubicBezTo>
                <a:cubicBezTo>
                  <a:pt x="9" y="4"/>
                  <a:pt x="7" y="3"/>
                  <a:pt x="7" y="3"/>
                </a:cubicBezTo>
                <a:cubicBezTo>
                  <a:pt x="7" y="3"/>
                  <a:pt x="7" y="3"/>
                  <a:pt x="7" y="3"/>
                </a:cubicBezTo>
                <a:cubicBezTo>
                  <a:pt x="4" y="6"/>
                  <a:pt x="4" y="6"/>
                  <a:pt x="4" y="6"/>
                </a:cubicBezTo>
                <a:cubicBezTo>
                  <a:pt x="3" y="6"/>
                  <a:pt x="3" y="7"/>
                  <a:pt x="5" y="11"/>
                </a:cubicBezTo>
                <a:cubicBezTo>
                  <a:pt x="5" y="13"/>
                  <a:pt x="5" y="13"/>
                  <a:pt x="5" y="13"/>
                </a:cubicBezTo>
                <a:cubicBezTo>
                  <a:pt x="0" y="14"/>
                  <a:pt x="0" y="15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0" y="19"/>
                  <a:pt x="5" y="21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7"/>
                  <a:pt x="4" y="27"/>
                  <a:pt x="4" y="28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8" y="30"/>
                  <a:pt x="12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5" y="34"/>
                  <a:pt x="16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0"/>
                  <a:pt x="28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2" y="27"/>
                  <a:pt x="29" y="22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19"/>
                  <a:pt x="35" y="19"/>
                  <a:pt x="35" y="19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4"/>
                  <a:pt x="35" y="14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1" y="11"/>
                  <a:pt x="23" y="14"/>
                  <a:pt x="23" y="17"/>
                </a:cubicBezTo>
                <a:cubicBezTo>
                  <a:pt x="23" y="20"/>
                  <a:pt x="21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6" name="Freeform: Shape 37"/>
          <p:cNvSpPr/>
          <p:nvPr/>
        </p:nvSpPr>
        <p:spPr bwMode="auto">
          <a:xfrm>
            <a:off x="5531050" y="4304647"/>
            <a:ext cx="91732" cy="91732"/>
          </a:xfrm>
          <a:custGeom>
            <a:avLst/>
            <a:gdLst>
              <a:gd name="T0" fmla="*/ 30 w 34"/>
              <a:gd name="T1" fmla="*/ 13 h 34"/>
              <a:gd name="T2" fmla="*/ 29 w 34"/>
              <a:gd name="T3" fmla="*/ 11 h 34"/>
              <a:gd name="T4" fmla="*/ 31 w 34"/>
              <a:gd name="T5" fmla="*/ 6 h 34"/>
              <a:gd name="T6" fmla="*/ 28 w 34"/>
              <a:gd name="T7" fmla="*/ 4 h 34"/>
              <a:gd name="T8" fmla="*/ 28 w 34"/>
              <a:gd name="T9" fmla="*/ 3 h 34"/>
              <a:gd name="T10" fmla="*/ 27 w 34"/>
              <a:gd name="T11" fmla="*/ 3 h 34"/>
              <a:gd name="T12" fmla="*/ 23 w 34"/>
              <a:gd name="T13" fmla="*/ 5 h 34"/>
              <a:gd name="T14" fmla="*/ 21 w 34"/>
              <a:gd name="T15" fmla="*/ 5 h 34"/>
              <a:gd name="T16" fmla="*/ 19 w 34"/>
              <a:gd name="T17" fmla="*/ 0 h 34"/>
              <a:gd name="T18" fmla="*/ 15 w 34"/>
              <a:gd name="T19" fmla="*/ 0 h 34"/>
              <a:gd name="T20" fmla="*/ 13 w 34"/>
              <a:gd name="T21" fmla="*/ 5 h 34"/>
              <a:gd name="T22" fmla="*/ 11 w 34"/>
              <a:gd name="T23" fmla="*/ 5 h 34"/>
              <a:gd name="T24" fmla="*/ 7 w 34"/>
              <a:gd name="T25" fmla="*/ 3 h 34"/>
              <a:gd name="T26" fmla="*/ 6 w 34"/>
              <a:gd name="T27" fmla="*/ 3 h 34"/>
              <a:gd name="T28" fmla="*/ 3 w 34"/>
              <a:gd name="T29" fmla="*/ 6 h 34"/>
              <a:gd name="T30" fmla="*/ 5 w 34"/>
              <a:gd name="T31" fmla="*/ 11 h 34"/>
              <a:gd name="T32" fmla="*/ 4 w 34"/>
              <a:gd name="T33" fmla="*/ 13 h 34"/>
              <a:gd name="T34" fmla="*/ 0 w 34"/>
              <a:gd name="T35" fmla="*/ 15 h 34"/>
              <a:gd name="T36" fmla="*/ 0 w 34"/>
              <a:gd name="T37" fmla="*/ 19 h 34"/>
              <a:gd name="T38" fmla="*/ 4 w 34"/>
              <a:gd name="T39" fmla="*/ 21 h 34"/>
              <a:gd name="T40" fmla="*/ 5 w 34"/>
              <a:gd name="T41" fmla="*/ 23 h 34"/>
              <a:gd name="T42" fmla="*/ 4 w 34"/>
              <a:gd name="T43" fmla="*/ 28 h 34"/>
              <a:gd name="T44" fmla="*/ 6 w 34"/>
              <a:gd name="T45" fmla="*/ 30 h 34"/>
              <a:gd name="T46" fmla="*/ 6 w 34"/>
              <a:gd name="T47" fmla="*/ 30 h 34"/>
              <a:gd name="T48" fmla="*/ 7 w 34"/>
              <a:gd name="T49" fmla="*/ 30 h 34"/>
              <a:gd name="T50" fmla="*/ 11 w 34"/>
              <a:gd name="T51" fmla="*/ 29 h 34"/>
              <a:gd name="T52" fmla="*/ 13 w 34"/>
              <a:gd name="T53" fmla="*/ 29 h 34"/>
              <a:gd name="T54" fmla="*/ 15 w 34"/>
              <a:gd name="T55" fmla="*/ 34 h 34"/>
              <a:gd name="T56" fmla="*/ 19 w 34"/>
              <a:gd name="T57" fmla="*/ 34 h 34"/>
              <a:gd name="T58" fmla="*/ 21 w 34"/>
              <a:gd name="T59" fmla="*/ 29 h 34"/>
              <a:gd name="T60" fmla="*/ 23 w 34"/>
              <a:gd name="T61" fmla="*/ 29 h 34"/>
              <a:gd name="T62" fmla="*/ 28 w 34"/>
              <a:gd name="T63" fmla="*/ 30 h 34"/>
              <a:gd name="T64" fmla="*/ 28 w 34"/>
              <a:gd name="T65" fmla="*/ 30 h 34"/>
              <a:gd name="T66" fmla="*/ 31 w 34"/>
              <a:gd name="T67" fmla="*/ 28 h 34"/>
              <a:gd name="T68" fmla="*/ 29 w 34"/>
              <a:gd name="T69" fmla="*/ 23 h 34"/>
              <a:gd name="T70" fmla="*/ 30 w 34"/>
              <a:gd name="T71" fmla="*/ 21 h 34"/>
              <a:gd name="T72" fmla="*/ 34 w 34"/>
              <a:gd name="T73" fmla="*/ 19 h 34"/>
              <a:gd name="T74" fmla="*/ 34 w 34"/>
              <a:gd name="T75" fmla="*/ 15 h 34"/>
              <a:gd name="T76" fmla="*/ 30 w 34"/>
              <a:gd name="T77" fmla="*/ 13 h 34"/>
              <a:gd name="T78" fmla="*/ 17 w 34"/>
              <a:gd name="T79" fmla="*/ 23 h 34"/>
              <a:gd name="T80" fmla="*/ 11 w 34"/>
              <a:gd name="T81" fmla="*/ 17 h 34"/>
              <a:gd name="T82" fmla="*/ 17 w 34"/>
              <a:gd name="T83" fmla="*/ 11 h 34"/>
              <a:gd name="T84" fmla="*/ 23 w 34"/>
              <a:gd name="T85" fmla="*/ 17 h 34"/>
              <a:gd name="T86" fmla="*/ 17 w 34"/>
              <a:gd name="T87" fmla="*/ 23 h 34"/>
              <a:gd name="T88" fmla="*/ 17 w 34"/>
              <a:gd name="T89" fmla="*/ 23 h 34"/>
              <a:gd name="T90" fmla="*/ 17 w 34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" h="34">
                <a:moveTo>
                  <a:pt x="30" y="13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7"/>
                  <a:pt x="31" y="6"/>
                  <a:pt x="31" y="6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3"/>
                  <a:pt x="28" y="3"/>
                  <a:pt x="28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3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0" y="0"/>
                  <a:pt x="19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4" y="0"/>
                  <a:pt x="13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9" y="4"/>
                  <a:pt x="7" y="3"/>
                  <a:pt x="7" y="3"/>
                </a:cubicBezTo>
                <a:cubicBezTo>
                  <a:pt x="6" y="3"/>
                  <a:pt x="6" y="3"/>
                  <a:pt x="6" y="3"/>
                </a:cubicBezTo>
                <a:cubicBezTo>
                  <a:pt x="3" y="6"/>
                  <a:pt x="3" y="6"/>
                  <a:pt x="3" y="6"/>
                </a:cubicBezTo>
                <a:cubicBezTo>
                  <a:pt x="3" y="7"/>
                  <a:pt x="3" y="7"/>
                  <a:pt x="5" y="11"/>
                </a:cubicBezTo>
                <a:cubicBezTo>
                  <a:pt x="4" y="13"/>
                  <a:pt x="4" y="13"/>
                  <a:pt x="4" y="13"/>
                </a:cubicBezTo>
                <a:cubicBezTo>
                  <a:pt x="0" y="14"/>
                  <a:pt x="0" y="15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0" y="19"/>
                  <a:pt x="4" y="21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7"/>
                  <a:pt x="3" y="27"/>
                  <a:pt x="4" y="28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11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5" y="34"/>
                  <a:pt x="15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1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0"/>
                  <a:pt x="28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1" y="27"/>
                  <a:pt x="29" y="23"/>
                </a:cubicBezTo>
                <a:cubicBezTo>
                  <a:pt x="30" y="21"/>
                  <a:pt x="30" y="21"/>
                  <a:pt x="30" y="21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4"/>
                  <a:pt x="34" y="14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0" y="11"/>
                  <a:pt x="23" y="14"/>
                  <a:pt x="23" y="17"/>
                </a:cubicBezTo>
                <a:cubicBezTo>
                  <a:pt x="23" y="20"/>
                  <a:pt x="20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7" name="Freeform: Shape 38"/>
          <p:cNvSpPr/>
          <p:nvPr/>
        </p:nvSpPr>
        <p:spPr bwMode="auto">
          <a:xfrm>
            <a:off x="5499017" y="3640688"/>
            <a:ext cx="91732" cy="91732"/>
          </a:xfrm>
          <a:custGeom>
            <a:avLst/>
            <a:gdLst>
              <a:gd name="T0" fmla="*/ 30 w 34"/>
              <a:gd name="T1" fmla="*/ 13 h 34"/>
              <a:gd name="T2" fmla="*/ 29 w 34"/>
              <a:gd name="T3" fmla="*/ 11 h 34"/>
              <a:gd name="T4" fmla="*/ 31 w 34"/>
              <a:gd name="T5" fmla="*/ 6 h 34"/>
              <a:gd name="T6" fmla="*/ 28 w 34"/>
              <a:gd name="T7" fmla="*/ 4 h 34"/>
              <a:gd name="T8" fmla="*/ 28 w 34"/>
              <a:gd name="T9" fmla="*/ 4 h 34"/>
              <a:gd name="T10" fmla="*/ 27 w 34"/>
              <a:gd name="T11" fmla="*/ 4 h 34"/>
              <a:gd name="T12" fmla="*/ 23 w 34"/>
              <a:gd name="T13" fmla="*/ 5 h 34"/>
              <a:gd name="T14" fmla="*/ 21 w 34"/>
              <a:gd name="T15" fmla="*/ 5 h 34"/>
              <a:gd name="T16" fmla="*/ 19 w 34"/>
              <a:gd name="T17" fmla="*/ 0 h 34"/>
              <a:gd name="T18" fmla="*/ 15 w 34"/>
              <a:gd name="T19" fmla="*/ 0 h 34"/>
              <a:gd name="T20" fmla="*/ 13 w 34"/>
              <a:gd name="T21" fmla="*/ 5 h 34"/>
              <a:gd name="T22" fmla="*/ 11 w 34"/>
              <a:gd name="T23" fmla="*/ 5 h 34"/>
              <a:gd name="T24" fmla="*/ 7 w 34"/>
              <a:gd name="T25" fmla="*/ 4 h 34"/>
              <a:gd name="T26" fmla="*/ 6 w 34"/>
              <a:gd name="T27" fmla="*/ 4 h 34"/>
              <a:gd name="T28" fmla="*/ 3 w 34"/>
              <a:gd name="T29" fmla="*/ 6 h 34"/>
              <a:gd name="T30" fmla="*/ 5 w 34"/>
              <a:gd name="T31" fmla="*/ 11 h 34"/>
              <a:gd name="T32" fmla="*/ 4 w 34"/>
              <a:gd name="T33" fmla="*/ 13 h 34"/>
              <a:gd name="T34" fmla="*/ 0 w 34"/>
              <a:gd name="T35" fmla="*/ 15 h 34"/>
              <a:gd name="T36" fmla="*/ 0 w 34"/>
              <a:gd name="T37" fmla="*/ 19 h 34"/>
              <a:gd name="T38" fmla="*/ 4 w 34"/>
              <a:gd name="T39" fmla="*/ 21 h 34"/>
              <a:gd name="T40" fmla="*/ 5 w 34"/>
              <a:gd name="T41" fmla="*/ 23 h 34"/>
              <a:gd name="T42" fmla="*/ 4 w 34"/>
              <a:gd name="T43" fmla="*/ 28 h 34"/>
              <a:gd name="T44" fmla="*/ 6 w 34"/>
              <a:gd name="T45" fmla="*/ 31 h 34"/>
              <a:gd name="T46" fmla="*/ 6 w 34"/>
              <a:gd name="T47" fmla="*/ 31 h 34"/>
              <a:gd name="T48" fmla="*/ 7 w 34"/>
              <a:gd name="T49" fmla="*/ 31 h 34"/>
              <a:gd name="T50" fmla="*/ 11 w 34"/>
              <a:gd name="T51" fmla="*/ 29 h 34"/>
              <a:gd name="T52" fmla="*/ 13 w 34"/>
              <a:gd name="T53" fmla="*/ 30 h 34"/>
              <a:gd name="T54" fmla="*/ 15 w 34"/>
              <a:gd name="T55" fmla="*/ 34 h 34"/>
              <a:gd name="T56" fmla="*/ 19 w 34"/>
              <a:gd name="T57" fmla="*/ 34 h 34"/>
              <a:gd name="T58" fmla="*/ 21 w 34"/>
              <a:gd name="T59" fmla="*/ 30 h 34"/>
              <a:gd name="T60" fmla="*/ 23 w 34"/>
              <a:gd name="T61" fmla="*/ 29 h 34"/>
              <a:gd name="T62" fmla="*/ 28 w 34"/>
              <a:gd name="T63" fmla="*/ 31 h 34"/>
              <a:gd name="T64" fmla="*/ 28 w 34"/>
              <a:gd name="T65" fmla="*/ 31 h 34"/>
              <a:gd name="T66" fmla="*/ 31 w 34"/>
              <a:gd name="T67" fmla="*/ 28 h 34"/>
              <a:gd name="T68" fmla="*/ 29 w 34"/>
              <a:gd name="T69" fmla="*/ 23 h 34"/>
              <a:gd name="T70" fmla="*/ 30 w 34"/>
              <a:gd name="T71" fmla="*/ 21 h 34"/>
              <a:gd name="T72" fmla="*/ 34 w 34"/>
              <a:gd name="T73" fmla="*/ 19 h 34"/>
              <a:gd name="T74" fmla="*/ 34 w 34"/>
              <a:gd name="T75" fmla="*/ 15 h 34"/>
              <a:gd name="T76" fmla="*/ 30 w 34"/>
              <a:gd name="T77" fmla="*/ 13 h 34"/>
              <a:gd name="T78" fmla="*/ 17 w 34"/>
              <a:gd name="T79" fmla="*/ 23 h 34"/>
              <a:gd name="T80" fmla="*/ 11 w 34"/>
              <a:gd name="T81" fmla="*/ 17 h 34"/>
              <a:gd name="T82" fmla="*/ 17 w 34"/>
              <a:gd name="T83" fmla="*/ 11 h 34"/>
              <a:gd name="T84" fmla="*/ 23 w 34"/>
              <a:gd name="T85" fmla="*/ 17 h 34"/>
              <a:gd name="T86" fmla="*/ 17 w 34"/>
              <a:gd name="T87" fmla="*/ 23 h 34"/>
              <a:gd name="T88" fmla="*/ 17 w 34"/>
              <a:gd name="T89" fmla="*/ 23 h 34"/>
              <a:gd name="T90" fmla="*/ 17 w 34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" h="34">
                <a:moveTo>
                  <a:pt x="30" y="13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7"/>
                  <a:pt x="31" y="7"/>
                  <a:pt x="31" y="6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4"/>
                  <a:pt x="27" y="4"/>
                  <a:pt x="23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0" y="0"/>
                  <a:pt x="19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4" y="0"/>
                  <a:pt x="13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9" y="4"/>
                  <a:pt x="7" y="4"/>
                  <a:pt x="7" y="4"/>
                </a:cubicBezTo>
                <a:cubicBezTo>
                  <a:pt x="6" y="4"/>
                  <a:pt x="6" y="4"/>
                  <a:pt x="6" y="4"/>
                </a:cubicBezTo>
                <a:cubicBezTo>
                  <a:pt x="3" y="6"/>
                  <a:pt x="3" y="6"/>
                  <a:pt x="3" y="6"/>
                </a:cubicBezTo>
                <a:cubicBezTo>
                  <a:pt x="3" y="7"/>
                  <a:pt x="3" y="7"/>
                  <a:pt x="5" y="11"/>
                </a:cubicBezTo>
                <a:cubicBezTo>
                  <a:pt x="4" y="13"/>
                  <a:pt x="4" y="13"/>
                  <a:pt x="4" y="13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0"/>
                  <a:pt x="0" y="20"/>
                  <a:pt x="4" y="21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7"/>
                  <a:pt x="3" y="28"/>
                  <a:pt x="4" y="28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11" y="29"/>
                </a:cubicBezTo>
                <a:cubicBezTo>
                  <a:pt x="13" y="30"/>
                  <a:pt x="13" y="30"/>
                  <a:pt x="13" y="30"/>
                </a:cubicBezTo>
                <a:cubicBezTo>
                  <a:pt x="15" y="34"/>
                  <a:pt x="15" y="34"/>
                  <a:pt x="15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1" y="30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1"/>
                  <a:pt x="28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1" y="27"/>
                  <a:pt x="29" y="23"/>
                </a:cubicBezTo>
                <a:cubicBezTo>
                  <a:pt x="30" y="21"/>
                  <a:pt x="30" y="21"/>
                  <a:pt x="30" y="21"/>
                </a:cubicBezTo>
                <a:cubicBezTo>
                  <a:pt x="34" y="20"/>
                  <a:pt x="34" y="19"/>
                  <a:pt x="34" y="19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5"/>
                  <a:pt x="34" y="15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0" y="11"/>
                  <a:pt x="23" y="14"/>
                  <a:pt x="23" y="17"/>
                </a:cubicBezTo>
                <a:cubicBezTo>
                  <a:pt x="23" y="20"/>
                  <a:pt x="20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8" name="Freeform: Shape 39"/>
          <p:cNvSpPr/>
          <p:nvPr/>
        </p:nvSpPr>
        <p:spPr bwMode="auto">
          <a:xfrm>
            <a:off x="5167037" y="3595550"/>
            <a:ext cx="91732" cy="91732"/>
          </a:xfrm>
          <a:custGeom>
            <a:avLst/>
            <a:gdLst>
              <a:gd name="T0" fmla="*/ 30 w 34"/>
              <a:gd name="T1" fmla="*/ 13 h 34"/>
              <a:gd name="T2" fmla="*/ 29 w 34"/>
              <a:gd name="T3" fmla="*/ 11 h 34"/>
              <a:gd name="T4" fmla="*/ 31 w 34"/>
              <a:gd name="T5" fmla="*/ 6 h 34"/>
              <a:gd name="T6" fmla="*/ 28 w 34"/>
              <a:gd name="T7" fmla="*/ 4 h 34"/>
              <a:gd name="T8" fmla="*/ 28 w 34"/>
              <a:gd name="T9" fmla="*/ 4 h 34"/>
              <a:gd name="T10" fmla="*/ 27 w 34"/>
              <a:gd name="T11" fmla="*/ 4 h 34"/>
              <a:gd name="T12" fmla="*/ 23 w 34"/>
              <a:gd name="T13" fmla="*/ 5 h 34"/>
              <a:gd name="T14" fmla="*/ 21 w 34"/>
              <a:gd name="T15" fmla="*/ 5 h 34"/>
              <a:gd name="T16" fmla="*/ 19 w 34"/>
              <a:gd name="T17" fmla="*/ 0 h 34"/>
              <a:gd name="T18" fmla="*/ 15 w 34"/>
              <a:gd name="T19" fmla="*/ 0 h 34"/>
              <a:gd name="T20" fmla="*/ 13 w 34"/>
              <a:gd name="T21" fmla="*/ 5 h 34"/>
              <a:gd name="T22" fmla="*/ 11 w 34"/>
              <a:gd name="T23" fmla="*/ 5 h 34"/>
              <a:gd name="T24" fmla="*/ 7 w 34"/>
              <a:gd name="T25" fmla="*/ 4 h 34"/>
              <a:gd name="T26" fmla="*/ 6 w 34"/>
              <a:gd name="T27" fmla="*/ 4 h 34"/>
              <a:gd name="T28" fmla="*/ 3 w 34"/>
              <a:gd name="T29" fmla="*/ 6 h 34"/>
              <a:gd name="T30" fmla="*/ 5 w 34"/>
              <a:gd name="T31" fmla="*/ 11 h 34"/>
              <a:gd name="T32" fmla="*/ 4 w 34"/>
              <a:gd name="T33" fmla="*/ 13 h 34"/>
              <a:gd name="T34" fmla="*/ 0 w 34"/>
              <a:gd name="T35" fmla="*/ 15 h 34"/>
              <a:gd name="T36" fmla="*/ 0 w 34"/>
              <a:gd name="T37" fmla="*/ 19 h 34"/>
              <a:gd name="T38" fmla="*/ 4 w 34"/>
              <a:gd name="T39" fmla="*/ 21 h 34"/>
              <a:gd name="T40" fmla="*/ 5 w 34"/>
              <a:gd name="T41" fmla="*/ 23 h 34"/>
              <a:gd name="T42" fmla="*/ 4 w 34"/>
              <a:gd name="T43" fmla="*/ 28 h 34"/>
              <a:gd name="T44" fmla="*/ 6 w 34"/>
              <a:gd name="T45" fmla="*/ 31 h 34"/>
              <a:gd name="T46" fmla="*/ 6 w 34"/>
              <a:gd name="T47" fmla="*/ 31 h 34"/>
              <a:gd name="T48" fmla="*/ 7 w 34"/>
              <a:gd name="T49" fmla="*/ 31 h 34"/>
              <a:gd name="T50" fmla="*/ 11 w 34"/>
              <a:gd name="T51" fmla="*/ 29 h 34"/>
              <a:gd name="T52" fmla="*/ 13 w 34"/>
              <a:gd name="T53" fmla="*/ 30 h 34"/>
              <a:gd name="T54" fmla="*/ 15 w 34"/>
              <a:gd name="T55" fmla="*/ 34 h 34"/>
              <a:gd name="T56" fmla="*/ 19 w 34"/>
              <a:gd name="T57" fmla="*/ 34 h 34"/>
              <a:gd name="T58" fmla="*/ 21 w 34"/>
              <a:gd name="T59" fmla="*/ 30 h 34"/>
              <a:gd name="T60" fmla="*/ 23 w 34"/>
              <a:gd name="T61" fmla="*/ 29 h 34"/>
              <a:gd name="T62" fmla="*/ 28 w 34"/>
              <a:gd name="T63" fmla="*/ 31 h 34"/>
              <a:gd name="T64" fmla="*/ 28 w 34"/>
              <a:gd name="T65" fmla="*/ 31 h 34"/>
              <a:gd name="T66" fmla="*/ 31 w 34"/>
              <a:gd name="T67" fmla="*/ 28 h 34"/>
              <a:gd name="T68" fmla="*/ 29 w 34"/>
              <a:gd name="T69" fmla="*/ 23 h 34"/>
              <a:gd name="T70" fmla="*/ 30 w 34"/>
              <a:gd name="T71" fmla="*/ 21 h 34"/>
              <a:gd name="T72" fmla="*/ 34 w 34"/>
              <a:gd name="T73" fmla="*/ 19 h 34"/>
              <a:gd name="T74" fmla="*/ 34 w 34"/>
              <a:gd name="T75" fmla="*/ 15 h 34"/>
              <a:gd name="T76" fmla="*/ 30 w 34"/>
              <a:gd name="T77" fmla="*/ 13 h 34"/>
              <a:gd name="T78" fmla="*/ 17 w 34"/>
              <a:gd name="T79" fmla="*/ 23 h 34"/>
              <a:gd name="T80" fmla="*/ 11 w 34"/>
              <a:gd name="T81" fmla="*/ 17 h 34"/>
              <a:gd name="T82" fmla="*/ 17 w 34"/>
              <a:gd name="T83" fmla="*/ 11 h 34"/>
              <a:gd name="T84" fmla="*/ 23 w 34"/>
              <a:gd name="T85" fmla="*/ 17 h 34"/>
              <a:gd name="T86" fmla="*/ 17 w 34"/>
              <a:gd name="T87" fmla="*/ 23 h 34"/>
              <a:gd name="T88" fmla="*/ 17 w 34"/>
              <a:gd name="T89" fmla="*/ 23 h 34"/>
              <a:gd name="T90" fmla="*/ 17 w 34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" h="34">
                <a:moveTo>
                  <a:pt x="30" y="13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7"/>
                  <a:pt x="31" y="7"/>
                  <a:pt x="31" y="6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4"/>
                  <a:pt x="27" y="4"/>
                  <a:pt x="23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0" y="0"/>
                  <a:pt x="19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4" y="0"/>
                  <a:pt x="13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9" y="4"/>
                  <a:pt x="7" y="4"/>
                  <a:pt x="7" y="4"/>
                </a:cubicBezTo>
                <a:cubicBezTo>
                  <a:pt x="6" y="4"/>
                  <a:pt x="6" y="4"/>
                  <a:pt x="6" y="4"/>
                </a:cubicBezTo>
                <a:cubicBezTo>
                  <a:pt x="3" y="6"/>
                  <a:pt x="3" y="6"/>
                  <a:pt x="3" y="6"/>
                </a:cubicBezTo>
                <a:cubicBezTo>
                  <a:pt x="3" y="7"/>
                  <a:pt x="3" y="7"/>
                  <a:pt x="5" y="11"/>
                </a:cubicBezTo>
                <a:cubicBezTo>
                  <a:pt x="4" y="13"/>
                  <a:pt x="4" y="13"/>
                  <a:pt x="4" y="13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0"/>
                  <a:pt x="0" y="20"/>
                  <a:pt x="4" y="21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7"/>
                  <a:pt x="3" y="28"/>
                  <a:pt x="4" y="28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11" y="29"/>
                </a:cubicBezTo>
                <a:cubicBezTo>
                  <a:pt x="13" y="30"/>
                  <a:pt x="13" y="30"/>
                  <a:pt x="13" y="30"/>
                </a:cubicBezTo>
                <a:cubicBezTo>
                  <a:pt x="15" y="34"/>
                  <a:pt x="15" y="34"/>
                  <a:pt x="15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1" y="30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1"/>
                  <a:pt x="28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1" y="27"/>
                  <a:pt x="29" y="23"/>
                </a:cubicBezTo>
                <a:cubicBezTo>
                  <a:pt x="30" y="21"/>
                  <a:pt x="30" y="21"/>
                  <a:pt x="30" y="21"/>
                </a:cubicBezTo>
                <a:cubicBezTo>
                  <a:pt x="34" y="20"/>
                  <a:pt x="34" y="19"/>
                  <a:pt x="34" y="19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5"/>
                  <a:pt x="34" y="15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0" y="11"/>
                  <a:pt x="23" y="14"/>
                  <a:pt x="23" y="17"/>
                </a:cubicBezTo>
                <a:cubicBezTo>
                  <a:pt x="23" y="20"/>
                  <a:pt x="20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9" name="Freeform: Shape 40"/>
          <p:cNvSpPr/>
          <p:nvPr/>
        </p:nvSpPr>
        <p:spPr bwMode="auto">
          <a:xfrm>
            <a:off x="5232559" y="3497995"/>
            <a:ext cx="91732" cy="91732"/>
          </a:xfrm>
          <a:custGeom>
            <a:avLst/>
            <a:gdLst>
              <a:gd name="T0" fmla="*/ 29 w 34"/>
              <a:gd name="T1" fmla="*/ 13 h 34"/>
              <a:gd name="T2" fmla="*/ 29 w 34"/>
              <a:gd name="T3" fmla="*/ 12 h 34"/>
              <a:gd name="T4" fmla="*/ 30 w 34"/>
              <a:gd name="T5" fmla="*/ 7 h 34"/>
              <a:gd name="T6" fmla="*/ 28 w 34"/>
              <a:gd name="T7" fmla="*/ 4 h 34"/>
              <a:gd name="T8" fmla="*/ 28 w 34"/>
              <a:gd name="T9" fmla="*/ 4 h 34"/>
              <a:gd name="T10" fmla="*/ 27 w 34"/>
              <a:gd name="T11" fmla="*/ 4 h 34"/>
              <a:gd name="T12" fmla="*/ 23 w 34"/>
              <a:gd name="T13" fmla="*/ 6 h 34"/>
              <a:gd name="T14" fmla="*/ 21 w 34"/>
              <a:gd name="T15" fmla="*/ 5 h 34"/>
              <a:gd name="T16" fmla="*/ 19 w 34"/>
              <a:gd name="T17" fmla="*/ 0 h 34"/>
              <a:gd name="T18" fmla="*/ 15 w 34"/>
              <a:gd name="T19" fmla="*/ 0 h 34"/>
              <a:gd name="T20" fmla="*/ 12 w 34"/>
              <a:gd name="T21" fmla="*/ 5 h 34"/>
              <a:gd name="T22" fmla="*/ 11 w 34"/>
              <a:gd name="T23" fmla="*/ 6 h 34"/>
              <a:gd name="T24" fmla="*/ 6 w 34"/>
              <a:gd name="T25" fmla="*/ 4 h 34"/>
              <a:gd name="T26" fmla="*/ 6 w 34"/>
              <a:gd name="T27" fmla="*/ 4 h 34"/>
              <a:gd name="T28" fmla="*/ 3 w 34"/>
              <a:gd name="T29" fmla="*/ 7 h 34"/>
              <a:gd name="T30" fmla="*/ 5 w 34"/>
              <a:gd name="T31" fmla="*/ 12 h 34"/>
              <a:gd name="T32" fmla="*/ 4 w 34"/>
              <a:gd name="T33" fmla="*/ 13 h 34"/>
              <a:gd name="T34" fmla="*/ 0 w 34"/>
              <a:gd name="T35" fmla="*/ 16 h 34"/>
              <a:gd name="T36" fmla="*/ 0 w 34"/>
              <a:gd name="T37" fmla="*/ 19 h 34"/>
              <a:gd name="T38" fmla="*/ 4 w 34"/>
              <a:gd name="T39" fmla="*/ 22 h 34"/>
              <a:gd name="T40" fmla="*/ 5 w 34"/>
              <a:gd name="T41" fmla="*/ 23 h 34"/>
              <a:gd name="T42" fmla="*/ 3 w 34"/>
              <a:gd name="T43" fmla="*/ 28 h 34"/>
              <a:gd name="T44" fmla="*/ 6 w 34"/>
              <a:gd name="T45" fmla="*/ 31 h 34"/>
              <a:gd name="T46" fmla="*/ 6 w 34"/>
              <a:gd name="T47" fmla="*/ 31 h 34"/>
              <a:gd name="T48" fmla="*/ 7 w 34"/>
              <a:gd name="T49" fmla="*/ 31 h 34"/>
              <a:gd name="T50" fmla="*/ 11 w 34"/>
              <a:gd name="T51" fmla="*/ 29 h 34"/>
              <a:gd name="T52" fmla="*/ 13 w 34"/>
              <a:gd name="T53" fmla="*/ 30 h 34"/>
              <a:gd name="T54" fmla="*/ 15 w 34"/>
              <a:gd name="T55" fmla="*/ 34 h 34"/>
              <a:gd name="T56" fmla="*/ 19 w 34"/>
              <a:gd name="T57" fmla="*/ 34 h 34"/>
              <a:gd name="T58" fmla="*/ 21 w 34"/>
              <a:gd name="T59" fmla="*/ 30 h 34"/>
              <a:gd name="T60" fmla="*/ 23 w 34"/>
              <a:gd name="T61" fmla="*/ 29 h 34"/>
              <a:gd name="T62" fmla="*/ 27 w 34"/>
              <a:gd name="T63" fmla="*/ 31 h 34"/>
              <a:gd name="T64" fmla="*/ 28 w 34"/>
              <a:gd name="T65" fmla="*/ 31 h 34"/>
              <a:gd name="T66" fmla="*/ 31 w 34"/>
              <a:gd name="T67" fmla="*/ 28 h 34"/>
              <a:gd name="T68" fmla="*/ 29 w 34"/>
              <a:gd name="T69" fmla="*/ 23 h 34"/>
              <a:gd name="T70" fmla="*/ 30 w 34"/>
              <a:gd name="T71" fmla="*/ 22 h 34"/>
              <a:gd name="T72" fmla="*/ 34 w 34"/>
              <a:gd name="T73" fmla="*/ 19 h 34"/>
              <a:gd name="T74" fmla="*/ 34 w 34"/>
              <a:gd name="T75" fmla="*/ 15 h 34"/>
              <a:gd name="T76" fmla="*/ 29 w 34"/>
              <a:gd name="T77" fmla="*/ 13 h 34"/>
              <a:gd name="T78" fmla="*/ 17 w 34"/>
              <a:gd name="T79" fmla="*/ 23 h 34"/>
              <a:gd name="T80" fmla="*/ 11 w 34"/>
              <a:gd name="T81" fmla="*/ 17 h 34"/>
              <a:gd name="T82" fmla="*/ 17 w 34"/>
              <a:gd name="T83" fmla="*/ 11 h 34"/>
              <a:gd name="T84" fmla="*/ 23 w 34"/>
              <a:gd name="T85" fmla="*/ 17 h 34"/>
              <a:gd name="T86" fmla="*/ 17 w 34"/>
              <a:gd name="T87" fmla="*/ 23 h 34"/>
              <a:gd name="T88" fmla="*/ 17 w 34"/>
              <a:gd name="T89" fmla="*/ 23 h 34"/>
              <a:gd name="T90" fmla="*/ 17 w 34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" h="34">
                <a:moveTo>
                  <a:pt x="29" y="13"/>
                </a:moveTo>
                <a:cubicBezTo>
                  <a:pt x="29" y="12"/>
                  <a:pt x="29" y="12"/>
                  <a:pt x="29" y="12"/>
                </a:cubicBezTo>
                <a:cubicBezTo>
                  <a:pt x="31" y="7"/>
                  <a:pt x="31" y="7"/>
                  <a:pt x="30" y="7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4"/>
                  <a:pt x="27" y="4"/>
                  <a:pt x="23" y="6"/>
                </a:cubicBezTo>
                <a:cubicBezTo>
                  <a:pt x="21" y="5"/>
                  <a:pt x="21" y="5"/>
                  <a:pt x="21" y="5"/>
                </a:cubicBezTo>
                <a:cubicBezTo>
                  <a:pt x="19" y="0"/>
                  <a:pt x="19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4" y="0"/>
                  <a:pt x="14" y="0"/>
                  <a:pt x="12" y="5"/>
                </a:cubicBezTo>
                <a:cubicBezTo>
                  <a:pt x="11" y="6"/>
                  <a:pt x="11" y="6"/>
                  <a:pt x="11" y="6"/>
                </a:cubicBezTo>
                <a:cubicBezTo>
                  <a:pt x="8" y="4"/>
                  <a:pt x="7" y="4"/>
                  <a:pt x="6" y="4"/>
                </a:cubicBezTo>
                <a:cubicBezTo>
                  <a:pt x="6" y="4"/>
                  <a:pt x="6" y="4"/>
                  <a:pt x="6" y="4"/>
                </a:cubicBezTo>
                <a:cubicBezTo>
                  <a:pt x="3" y="7"/>
                  <a:pt x="3" y="7"/>
                  <a:pt x="3" y="7"/>
                </a:cubicBezTo>
                <a:cubicBezTo>
                  <a:pt x="3" y="7"/>
                  <a:pt x="3" y="7"/>
                  <a:pt x="5" y="12"/>
                </a:cubicBezTo>
                <a:cubicBezTo>
                  <a:pt x="4" y="13"/>
                  <a:pt x="4" y="13"/>
                  <a:pt x="4" y="13"/>
                </a:cubicBezTo>
                <a:cubicBezTo>
                  <a:pt x="0" y="15"/>
                  <a:pt x="0" y="15"/>
                  <a:pt x="0" y="16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0"/>
                  <a:pt x="0" y="20"/>
                  <a:pt x="4" y="22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8"/>
                  <a:pt x="3" y="28"/>
                  <a:pt x="3" y="28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11" y="29"/>
                </a:cubicBezTo>
                <a:cubicBezTo>
                  <a:pt x="13" y="30"/>
                  <a:pt x="13" y="30"/>
                  <a:pt x="13" y="30"/>
                </a:cubicBezTo>
                <a:cubicBezTo>
                  <a:pt x="14" y="34"/>
                  <a:pt x="15" y="34"/>
                  <a:pt x="15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19" y="34"/>
                  <a:pt x="20" y="34"/>
                  <a:pt x="21" y="30"/>
                </a:cubicBezTo>
                <a:cubicBezTo>
                  <a:pt x="23" y="29"/>
                  <a:pt x="23" y="29"/>
                  <a:pt x="23" y="29"/>
                </a:cubicBezTo>
                <a:cubicBezTo>
                  <a:pt x="25" y="30"/>
                  <a:pt x="27" y="31"/>
                  <a:pt x="27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8"/>
                  <a:pt x="31" y="28"/>
                  <a:pt x="29" y="23"/>
                </a:cubicBezTo>
                <a:cubicBezTo>
                  <a:pt x="30" y="22"/>
                  <a:pt x="30" y="22"/>
                  <a:pt x="30" y="22"/>
                </a:cubicBezTo>
                <a:cubicBezTo>
                  <a:pt x="34" y="20"/>
                  <a:pt x="34" y="20"/>
                  <a:pt x="34" y="19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5"/>
                  <a:pt x="34" y="15"/>
                  <a:pt x="29" y="13"/>
                </a:cubicBezTo>
                <a:close/>
                <a:moveTo>
                  <a:pt x="17" y="23"/>
                </a:moveTo>
                <a:cubicBezTo>
                  <a:pt x="14" y="23"/>
                  <a:pt x="11" y="21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0" y="11"/>
                  <a:pt x="23" y="14"/>
                  <a:pt x="23" y="17"/>
                </a:cubicBezTo>
                <a:cubicBezTo>
                  <a:pt x="23" y="21"/>
                  <a:pt x="20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80" name="Freeform: Shape 41"/>
          <p:cNvSpPr/>
          <p:nvPr/>
        </p:nvSpPr>
        <p:spPr bwMode="auto">
          <a:xfrm>
            <a:off x="4948553" y="2834036"/>
            <a:ext cx="94644" cy="91732"/>
          </a:xfrm>
          <a:custGeom>
            <a:avLst/>
            <a:gdLst>
              <a:gd name="T0" fmla="*/ 30 w 35"/>
              <a:gd name="T1" fmla="*/ 12 h 34"/>
              <a:gd name="T2" fmla="*/ 30 w 35"/>
              <a:gd name="T3" fmla="*/ 11 h 34"/>
              <a:gd name="T4" fmla="*/ 31 w 35"/>
              <a:gd name="T5" fmla="*/ 6 h 34"/>
              <a:gd name="T6" fmla="*/ 29 w 35"/>
              <a:gd name="T7" fmla="*/ 3 h 34"/>
              <a:gd name="T8" fmla="*/ 28 w 35"/>
              <a:gd name="T9" fmla="*/ 3 h 34"/>
              <a:gd name="T10" fmla="*/ 28 w 35"/>
              <a:gd name="T11" fmla="*/ 3 h 34"/>
              <a:gd name="T12" fmla="*/ 24 w 35"/>
              <a:gd name="T13" fmla="*/ 5 h 34"/>
              <a:gd name="T14" fmla="*/ 22 w 35"/>
              <a:gd name="T15" fmla="*/ 4 h 34"/>
              <a:gd name="T16" fmla="*/ 19 w 35"/>
              <a:gd name="T17" fmla="*/ 0 h 34"/>
              <a:gd name="T18" fmla="*/ 16 w 35"/>
              <a:gd name="T19" fmla="*/ 0 h 34"/>
              <a:gd name="T20" fmla="*/ 13 w 35"/>
              <a:gd name="T21" fmla="*/ 4 h 34"/>
              <a:gd name="T22" fmla="*/ 12 w 35"/>
              <a:gd name="T23" fmla="*/ 5 h 34"/>
              <a:gd name="T24" fmla="*/ 7 w 35"/>
              <a:gd name="T25" fmla="*/ 3 h 34"/>
              <a:gd name="T26" fmla="*/ 7 w 35"/>
              <a:gd name="T27" fmla="*/ 3 h 34"/>
              <a:gd name="T28" fmla="*/ 4 w 35"/>
              <a:gd name="T29" fmla="*/ 6 h 34"/>
              <a:gd name="T30" fmla="*/ 6 w 35"/>
              <a:gd name="T31" fmla="*/ 11 h 34"/>
              <a:gd name="T32" fmla="*/ 5 w 35"/>
              <a:gd name="T33" fmla="*/ 12 h 34"/>
              <a:gd name="T34" fmla="*/ 0 w 35"/>
              <a:gd name="T35" fmla="*/ 15 h 34"/>
              <a:gd name="T36" fmla="*/ 0 w 35"/>
              <a:gd name="T37" fmla="*/ 18 h 34"/>
              <a:gd name="T38" fmla="*/ 5 w 35"/>
              <a:gd name="T39" fmla="*/ 21 h 34"/>
              <a:gd name="T40" fmla="*/ 6 w 35"/>
              <a:gd name="T41" fmla="*/ 22 h 34"/>
              <a:gd name="T42" fmla="*/ 4 w 35"/>
              <a:gd name="T43" fmla="*/ 27 h 34"/>
              <a:gd name="T44" fmla="*/ 7 w 35"/>
              <a:gd name="T45" fmla="*/ 30 h 34"/>
              <a:gd name="T46" fmla="*/ 7 w 35"/>
              <a:gd name="T47" fmla="*/ 30 h 34"/>
              <a:gd name="T48" fmla="*/ 7 w 35"/>
              <a:gd name="T49" fmla="*/ 30 h 34"/>
              <a:gd name="T50" fmla="*/ 12 w 35"/>
              <a:gd name="T51" fmla="*/ 28 h 34"/>
              <a:gd name="T52" fmla="*/ 13 w 35"/>
              <a:gd name="T53" fmla="*/ 29 h 34"/>
              <a:gd name="T54" fmla="*/ 16 w 35"/>
              <a:gd name="T55" fmla="*/ 34 h 34"/>
              <a:gd name="T56" fmla="*/ 20 w 35"/>
              <a:gd name="T57" fmla="*/ 34 h 34"/>
              <a:gd name="T58" fmla="*/ 22 w 35"/>
              <a:gd name="T59" fmla="*/ 29 h 34"/>
              <a:gd name="T60" fmla="*/ 24 w 35"/>
              <a:gd name="T61" fmla="*/ 28 h 34"/>
              <a:gd name="T62" fmla="*/ 28 w 35"/>
              <a:gd name="T63" fmla="*/ 30 h 34"/>
              <a:gd name="T64" fmla="*/ 29 w 35"/>
              <a:gd name="T65" fmla="*/ 30 h 34"/>
              <a:gd name="T66" fmla="*/ 31 w 35"/>
              <a:gd name="T67" fmla="*/ 27 h 34"/>
              <a:gd name="T68" fmla="*/ 30 w 35"/>
              <a:gd name="T69" fmla="*/ 22 h 34"/>
              <a:gd name="T70" fmla="*/ 30 w 35"/>
              <a:gd name="T71" fmla="*/ 21 h 34"/>
              <a:gd name="T72" fmla="*/ 35 w 35"/>
              <a:gd name="T73" fmla="*/ 18 h 34"/>
              <a:gd name="T74" fmla="*/ 35 w 35"/>
              <a:gd name="T75" fmla="*/ 15 h 34"/>
              <a:gd name="T76" fmla="*/ 30 w 35"/>
              <a:gd name="T77" fmla="*/ 12 h 34"/>
              <a:gd name="T78" fmla="*/ 18 w 35"/>
              <a:gd name="T79" fmla="*/ 22 h 34"/>
              <a:gd name="T80" fmla="*/ 12 w 35"/>
              <a:gd name="T81" fmla="*/ 17 h 34"/>
              <a:gd name="T82" fmla="*/ 18 w 35"/>
              <a:gd name="T83" fmla="*/ 11 h 34"/>
              <a:gd name="T84" fmla="*/ 24 w 35"/>
              <a:gd name="T85" fmla="*/ 17 h 34"/>
              <a:gd name="T86" fmla="*/ 18 w 35"/>
              <a:gd name="T87" fmla="*/ 22 h 34"/>
              <a:gd name="T88" fmla="*/ 18 w 35"/>
              <a:gd name="T89" fmla="*/ 22 h 34"/>
              <a:gd name="T90" fmla="*/ 18 w 35"/>
              <a:gd name="T91" fmla="*/ 22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2"/>
                </a:moveTo>
                <a:cubicBezTo>
                  <a:pt x="30" y="11"/>
                  <a:pt x="30" y="11"/>
                  <a:pt x="30" y="11"/>
                </a:cubicBezTo>
                <a:cubicBezTo>
                  <a:pt x="32" y="6"/>
                  <a:pt x="32" y="6"/>
                  <a:pt x="31" y="6"/>
                </a:cubicBezTo>
                <a:cubicBezTo>
                  <a:pt x="29" y="3"/>
                  <a:pt x="29" y="3"/>
                  <a:pt x="29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7" y="3"/>
                  <a:pt x="24" y="5"/>
                </a:cubicBezTo>
                <a:cubicBezTo>
                  <a:pt x="22" y="4"/>
                  <a:pt x="22" y="4"/>
                  <a:pt x="22" y="4"/>
                </a:cubicBezTo>
                <a:cubicBezTo>
                  <a:pt x="20" y="0"/>
                  <a:pt x="20" y="0"/>
                  <a:pt x="1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5" y="0"/>
                  <a:pt x="13" y="4"/>
                </a:cubicBezTo>
                <a:cubicBezTo>
                  <a:pt x="12" y="5"/>
                  <a:pt x="12" y="5"/>
                  <a:pt x="12" y="5"/>
                </a:cubicBezTo>
                <a:cubicBezTo>
                  <a:pt x="9" y="4"/>
                  <a:pt x="8" y="3"/>
                  <a:pt x="7" y="3"/>
                </a:cubicBezTo>
                <a:cubicBezTo>
                  <a:pt x="7" y="3"/>
                  <a:pt x="7" y="3"/>
                  <a:pt x="7" y="3"/>
                </a:cubicBezTo>
                <a:cubicBezTo>
                  <a:pt x="4" y="6"/>
                  <a:pt x="4" y="6"/>
                  <a:pt x="4" y="6"/>
                </a:cubicBezTo>
                <a:cubicBezTo>
                  <a:pt x="4" y="6"/>
                  <a:pt x="4" y="6"/>
                  <a:pt x="6" y="11"/>
                </a:cubicBezTo>
                <a:cubicBezTo>
                  <a:pt x="5" y="12"/>
                  <a:pt x="5" y="12"/>
                  <a:pt x="5" y="12"/>
                </a:cubicBezTo>
                <a:cubicBezTo>
                  <a:pt x="0" y="14"/>
                  <a:pt x="0" y="14"/>
                  <a:pt x="0" y="1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9"/>
                  <a:pt x="0" y="19"/>
                  <a:pt x="5" y="21"/>
                </a:cubicBezTo>
                <a:cubicBezTo>
                  <a:pt x="6" y="22"/>
                  <a:pt x="6" y="22"/>
                  <a:pt x="6" y="22"/>
                </a:cubicBezTo>
                <a:cubicBezTo>
                  <a:pt x="4" y="27"/>
                  <a:pt x="4" y="27"/>
                  <a:pt x="4" y="27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8" y="30"/>
                  <a:pt x="8" y="30"/>
                  <a:pt x="12" y="28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5" y="34"/>
                  <a:pt x="16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2" y="29"/>
                </a:cubicBezTo>
                <a:cubicBezTo>
                  <a:pt x="24" y="28"/>
                  <a:pt x="24" y="28"/>
                  <a:pt x="24" y="28"/>
                </a:cubicBezTo>
                <a:cubicBezTo>
                  <a:pt x="26" y="29"/>
                  <a:pt x="28" y="30"/>
                  <a:pt x="28" y="30"/>
                </a:cubicBezTo>
                <a:cubicBezTo>
                  <a:pt x="29" y="30"/>
                  <a:pt x="29" y="30"/>
                  <a:pt x="29" y="30"/>
                </a:cubicBezTo>
                <a:cubicBezTo>
                  <a:pt x="31" y="27"/>
                  <a:pt x="31" y="27"/>
                  <a:pt x="31" y="27"/>
                </a:cubicBezTo>
                <a:cubicBezTo>
                  <a:pt x="32" y="27"/>
                  <a:pt x="32" y="27"/>
                  <a:pt x="30" y="22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19"/>
                  <a:pt x="35" y="19"/>
                  <a:pt x="35" y="18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4"/>
                  <a:pt x="35" y="14"/>
                  <a:pt x="30" y="12"/>
                </a:cubicBezTo>
                <a:close/>
                <a:moveTo>
                  <a:pt x="18" y="22"/>
                </a:moveTo>
                <a:cubicBezTo>
                  <a:pt x="14" y="22"/>
                  <a:pt x="12" y="20"/>
                  <a:pt x="12" y="17"/>
                </a:cubicBezTo>
                <a:cubicBezTo>
                  <a:pt x="12" y="13"/>
                  <a:pt x="14" y="11"/>
                  <a:pt x="18" y="11"/>
                </a:cubicBezTo>
                <a:cubicBezTo>
                  <a:pt x="21" y="11"/>
                  <a:pt x="24" y="13"/>
                  <a:pt x="24" y="17"/>
                </a:cubicBezTo>
                <a:cubicBezTo>
                  <a:pt x="24" y="20"/>
                  <a:pt x="21" y="22"/>
                  <a:pt x="18" y="22"/>
                </a:cubicBezTo>
                <a:close/>
                <a:moveTo>
                  <a:pt x="18" y="22"/>
                </a:moveTo>
                <a:cubicBezTo>
                  <a:pt x="18" y="22"/>
                  <a:pt x="18" y="22"/>
                  <a:pt x="18" y="22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1" name="Freeform: Shape 42"/>
          <p:cNvSpPr/>
          <p:nvPr/>
        </p:nvSpPr>
        <p:spPr bwMode="auto">
          <a:xfrm>
            <a:off x="4983498" y="2701535"/>
            <a:ext cx="94644" cy="91732"/>
          </a:xfrm>
          <a:custGeom>
            <a:avLst/>
            <a:gdLst>
              <a:gd name="T0" fmla="*/ 30 w 35"/>
              <a:gd name="T1" fmla="*/ 13 h 34"/>
              <a:gd name="T2" fmla="*/ 29 w 35"/>
              <a:gd name="T3" fmla="*/ 11 h 34"/>
              <a:gd name="T4" fmla="*/ 31 w 35"/>
              <a:gd name="T5" fmla="*/ 6 h 34"/>
              <a:gd name="T6" fmla="*/ 28 w 35"/>
              <a:gd name="T7" fmla="*/ 4 h 34"/>
              <a:gd name="T8" fmla="*/ 28 w 35"/>
              <a:gd name="T9" fmla="*/ 4 h 34"/>
              <a:gd name="T10" fmla="*/ 28 w 35"/>
              <a:gd name="T11" fmla="*/ 4 h 34"/>
              <a:gd name="T12" fmla="*/ 23 w 35"/>
              <a:gd name="T13" fmla="*/ 5 h 34"/>
              <a:gd name="T14" fmla="*/ 22 w 35"/>
              <a:gd name="T15" fmla="*/ 5 h 34"/>
              <a:gd name="T16" fmla="*/ 19 w 35"/>
              <a:gd name="T17" fmla="*/ 0 h 34"/>
              <a:gd name="T18" fmla="*/ 15 w 35"/>
              <a:gd name="T19" fmla="*/ 0 h 34"/>
              <a:gd name="T20" fmla="*/ 13 w 35"/>
              <a:gd name="T21" fmla="*/ 5 h 34"/>
              <a:gd name="T22" fmla="*/ 11 w 35"/>
              <a:gd name="T23" fmla="*/ 5 h 34"/>
              <a:gd name="T24" fmla="*/ 7 w 35"/>
              <a:gd name="T25" fmla="*/ 4 h 34"/>
              <a:gd name="T26" fmla="*/ 6 w 35"/>
              <a:gd name="T27" fmla="*/ 4 h 34"/>
              <a:gd name="T28" fmla="*/ 4 w 35"/>
              <a:gd name="T29" fmla="*/ 6 h 34"/>
              <a:gd name="T30" fmla="*/ 5 w 35"/>
              <a:gd name="T31" fmla="*/ 12 h 34"/>
              <a:gd name="T32" fmla="*/ 5 w 35"/>
              <a:gd name="T33" fmla="*/ 13 h 34"/>
              <a:gd name="T34" fmla="*/ 0 w 35"/>
              <a:gd name="T35" fmla="*/ 15 h 34"/>
              <a:gd name="T36" fmla="*/ 0 w 35"/>
              <a:gd name="T37" fmla="*/ 19 h 34"/>
              <a:gd name="T38" fmla="*/ 5 w 35"/>
              <a:gd name="T39" fmla="*/ 22 h 34"/>
              <a:gd name="T40" fmla="*/ 5 w 35"/>
              <a:gd name="T41" fmla="*/ 23 h 34"/>
              <a:gd name="T42" fmla="*/ 4 w 35"/>
              <a:gd name="T43" fmla="*/ 28 h 34"/>
              <a:gd name="T44" fmla="*/ 6 w 35"/>
              <a:gd name="T45" fmla="*/ 31 h 34"/>
              <a:gd name="T46" fmla="*/ 7 w 35"/>
              <a:gd name="T47" fmla="*/ 31 h 34"/>
              <a:gd name="T48" fmla="*/ 7 w 35"/>
              <a:gd name="T49" fmla="*/ 31 h 34"/>
              <a:gd name="T50" fmla="*/ 11 w 35"/>
              <a:gd name="T51" fmla="*/ 29 h 34"/>
              <a:gd name="T52" fmla="*/ 13 w 35"/>
              <a:gd name="T53" fmla="*/ 30 h 34"/>
              <a:gd name="T54" fmla="*/ 15 w 35"/>
              <a:gd name="T55" fmla="*/ 34 h 34"/>
              <a:gd name="T56" fmla="*/ 19 w 35"/>
              <a:gd name="T57" fmla="*/ 34 h 34"/>
              <a:gd name="T58" fmla="*/ 22 w 35"/>
              <a:gd name="T59" fmla="*/ 30 h 34"/>
              <a:gd name="T60" fmla="*/ 23 w 35"/>
              <a:gd name="T61" fmla="*/ 29 h 34"/>
              <a:gd name="T62" fmla="*/ 28 w 35"/>
              <a:gd name="T63" fmla="*/ 31 h 34"/>
              <a:gd name="T64" fmla="*/ 28 w 35"/>
              <a:gd name="T65" fmla="*/ 31 h 34"/>
              <a:gd name="T66" fmla="*/ 31 w 35"/>
              <a:gd name="T67" fmla="*/ 28 h 34"/>
              <a:gd name="T68" fmla="*/ 29 w 35"/>
              <a:gd name="T69" fmla="*/ 23 h 34"/>
              <a:gd name="T70" fmla="*/ 30 w 35"/>
              <a:gd name="T71" fmla="*/ 21 h 34"/>
              <a:gd name="T72" fmla="*/ 35 w 35"/>
              <a:gd name="T73" fmla="*/ 19 h 34"/>
              <a:gd name="T74" fmla="*/ 35 w 35"/>
              <a:gd name="T75" fmla="*/ 15 h 34"/>
              <a:gd name="T76" fmla="*/ 30 w 35"/>
              <a:gd name="T77" fmla="*/ 13 h 34"/>
              <a:gd name="T78" fmla="*/ 17 w 35"/>
              <a:gd name="T79" fmla="*/ 23 h 34"/>
              <a:gd name="T80" fmla="*/ 11 w 35"/>
              <a:gd name="T81" fmla="*/ 17 h 34"/>
              <a:gd name="T82" fmla="*/ 17 w 35"/>
              <a:gd name="T83" fmla="*/ 11 h 34"/>
              <a:gd name="T84" fmla="*/ 23 w 35"/>
              <a:gd name="T85" fmla="*/ 17 h 34"/>
              <a:gd name="T86" fmla="*/ 17 w 35"/>
              <a:gd name="T87" fmla="*/ 23 h 34"/>
              <a:gd name="T88" fmla="*/ 17 w 35"/>
              <a:gd name="T89" fmla="*/ 23 h 34"/>
              <a:gd name="T90" fmla="*/ 17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3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7"/>
                  <a:pt x="31" y="7"/>
                  <a:pt x="31" y="6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7" y="4"/>
                  <a:pt x="27" y="4"/>
                  <a:pt x="23" y="5"/>
                </a:cubicBezTo>
                <a:cubicBezTo>
                  <a:pt x="22" y="5"/>
                  <a:pt x="22" y="5"/>
                  <a:pt x="22" y="5"/>
                </a:cubicBezTo>
                <a:cubicBezTo>
                  <a:pt x="20" y="0"/>
                  <a:pt x="20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5" y="0"/>
                  <a:pt x="13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9" y="4"/>
                  <a:pt x="7" y="4"/>
                  <a:pt x="7" y="4"/>
                </a:cubicBezTo>
                <a:cubicBezTo>
                  <a:pt x="6" y="4"/>
                  <a:pt x="6" y="4"/>
                  <a:pt x="6" y="4"/>
                </a:cubicBezTo>
                <a:cubicBezTo>
                  <a:pt x="4" y="6"/>
                  <a:pt x="4" y="6"/>
                  <a:pt x="4" y="6"/>
                </a:cubicBezTo>
                <a:cubicBezTo>
                  <a:pt x="3" y="7"/>
                  <a:pt x="3" y="7"/>
                  <a:pt x="5" y="12"/>
                </a:cubicBezTo>
                <a:cubicBezTo>
                  <a:pt x="5" y="13"/>
                  <a:pt x="5" y="13"/>
                  <a:pt x="5" y="13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0"/>
                  <a:pt x="0" y="20"/>
                  <a:pt x="5" y="22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7"/>
                  <a:pt x="3" y="28"/>
                  <a:pt x="4" y="28"/>
                </a:cubicBezTo>
                <a:cubicBezTo>
                  <a:pt x="6" y="31"/>
                  <a:pt x="6" y="31"/>
                  <a:pt x="6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11" y="29"/>
                </a:cubicBezTo>
                <a:cubicBezTo>
                  <a:pt x="13" y="30"/>
                  <a:pt x="13" y="30"/>
                  <a:pt x="13" y="30"/>
                </a:cubicBezTo>
                <a:cubicBezTo>
                  <a:pt x="15" y="34"/>
                  <a:pt x="15" y="34"/>
                  <a:pt x="15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30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1"/>
                  <a:pt x="28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1" y="27"/>
                  <a:pt x="29" y="23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20"/>
                  <a:pt x="35" y="19"/>
                  <a:pt x="35" y="19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5"/>
                  <a:pt x="35" y="15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1" y="11"/>
                  <a:pt x="23" y="14"/>
                  <a:pt x="23" y="17"/>
                </a:cubicBezTo>
                <a:cubicBezTo>
                  <a:pt x="23" y="20"/>
                  <a:pt x="21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2" name="Freeform: Shape 43"/>
          <p:cNvSpPr/>
          <p:nvPr/>
        </p:nvSpPr>
        <p:spPr bwMode="auto">
          <a:xfrm>
            <a:off x="5081129" y="2356452"/>
            <a:ext cx="91732" cy="91732"/>
          </a:xfrm>
          <a:custGeom>
            <a:avLst/>
            <a:gdLst>
              <a:gd name="T0" fmla="*/ 29 w 34"/>
              <a:gd name="T1" fmla="*/ 12 h 34"/>
              <a:gd name="T2" fmla="*/ 29 w 34"/>
              <a:gd name="T3" fmla="*/ 11 h 34"/>
              <a:gd name="T4" fmla="*/ 30 w 34"/>
              <a:gd name="T5" fmla="*/ 6 h 34"/>
              <a:gd name="T6" fmla="*/ 28 w 34"/>
              <a:gd name="T7" fmla="*/ 3 h 34"/>
              <a:gd name="T8" fmla="*/ 28 w 34"/>
              <a:gd name="T9" fmla="*/ 3 h 34"/>
              <a:gd name="T10" fmla="*/ 27 w 34"/>
              <a:gd name="T11" fmla="*/ 3 h 34"/>
              <a:gd name="T12" fmla="*/ 23 w 34"/>
              <a:gd name="T13" fmla="*/ 5 h 34"/>
              <a:gd name="T14" fmla="*/ 21 w 34"/>
              <a:gd name="T15" fmla="*/ 4 h 34"/>
              <a:gd name="T16" fmla="*/ 19 w 34"/>
              <a:gd name="T17" fmla="*/ 0 h 34"/>
              <a:gd name="T18" fmla="*/ 15 w 34"/>
              <a:gd name="T19" fmla="*/ 0 h 34"/>
              <a:gd name="T20" fmla="*/ 13 w 34"/>
              <a:gd name="T21" fmla="*/ 4 h 34"/>
              <a:gd name="T22" fmla="*/ 11 w 34"/>
              <a:gd name="T23" fmla="*/ 5 h 34"/>
              <a:gd name="T24" fmla="*/ 6 w 34"/>
              <a:gd name="T25" fmla="*/ 3 h 34"/>
              <a:gd name="T26" fmla="*/ 6 w 34"/>
              <a:gd name="T27" fmla="*/ 3 h 34"/>
              <a:gd name="T28" fmla="*/ 3 w 34"/>
              <a:gd name="T29" fmla="*/ 6 h 34"/>
              <a:gd name="T30" fmla="*/ 5 w 34"/>
              <a:gd name="T31" fmla="*/ 11 h 34"/>
              <a:gd name="T32" fmla="*/ 4 w 34"/>
              <a:gd name="T33" fmla="*/ 12 h 34"/>
              <a:gd name="T34" fmla="*/ 0 w 34"/>
              <a:gd name="T35" fmla="*/ 15 h 34"/>
              <a:gd name="T36" fmla="*/ 0 w 34"/>
              <a:gd name="T37" fmla="*/ 18 h 34"/>
              <a:gd name="T38" fmla="*/ 4 w 34"/>
              <a:gd name="T39" fmla="*/ 21 h 34"/>
              <a:gd name="T40" fmla="*/ 5 w 34"/>
              <a:gd name="T41" fmla="*/ 22 h 34"/>
              <a:gd name="T42" fmla="*/ 3 w 34"/>
              <a:gd name="T43" fmla="*/ 27 h 34"/>
              <a:gd name="T44" fmla="*/ 6 w 34"/>
              <a:gd name="T45" fmla="*/ 30 h 34"/>
              <a:gd name="T46" fmla="*/ 6 w 34"/>
              <a:gd name="T47" fmla="*/ 30 h 34"/>
              <a:gd name="T48" fmla="*/ 7 w 34"/>
              <a:gd name="T49" fmla="*/ 30 h 34"/>
              <a:gd name="T50" fmla="*/ 11 w 34"/>
              <a:gd name="T51" fmla="*/ 28 h 34"/>
              <a:gd name="T52" fmla="*/ 13 w 34"/>
              <a:gd name="T53" fmla="*/ 29 h 34"/>
              <a:gd name="T54" fmla="*/ 15 w 34"/>
              <a:gd name="T55" fmla="*/ 34 h 34"/>
              <a:gd name="T56" fmla="*/ 19 w 34"/>
              <a:gd name="T57" fmla="*/ 34 h 34"/>
              <a:gd name="T58" fmla="*/ 21 w 34"/>
              <a:gd name="T59" fmla="*/ 29 h 34"/>
              <a:gd name="T60" fmla="*/ 23 w 34"/>
              <a:gd name="T61" fmla="*/ 28 h 34"/>
              <a:gd name="T62" fmla="*/ 27 w 34"/>
              <a:gd name="T63" fmla="*/ 30 h 34"/>
              <a:gd name="T64" fmla="*/ 28 w 34"/>
              <a:gd name="T65" fmla="*/ 30 h 34"/>
              <a:gd name="T66" fmla="*/ 31 w 34"/>
              <a:gd name="T67" fmla="*/ 27 h 34"/>
              <a:gd name="T68" fmla="*/ 29 w 34"/>
              <a:gd name="T69" fmla="*/ 22 h 34"/>
              <a:gd name="T70" fmla="*/ 30 w 34"/>
              <a:gd name="T71" fmla="*/ 21 h 34"/>
              <a:gd name="T72" fmla="*/ 34 w 34"/>
              <a:gd name="T73" fmla="*/ 18 h 34"/>
              <a:gd name="T74" fmla="*/ 34 w 34"/>
              <a:gd name="T75" fmla="*/ 15 h 34"/>
              <a:gd name="T76" fmla="*/ 29 w 34"/>
              <a:gd name="T77" fmla="*/ 12 h 34"/>
              <a:gd name="T78" fmla="*/ 17 w 34"/>
              <a:gd name="T79" fmla="*/ 23 h 34"/>
              <a:gd name="T80" fmla="*/ 11 w 34"/>
              <a:gd name="T81" fmla="*/ 17 h 34"/>
              <a:gd name="T82" fmla="*/ 17 w 34"/>
              <a:gd name="T83" fmla="*/ 11 h 34"/>
              <a:gd name="T84" fmla="*/ 23 w 34"/>
              <a:gd name="T85" fmla="*/ 17 h 34"/>
              <a:gd name="T86" fmla="*/ 17 w 34"/>
              <a:gd name="T87" fmla="*/ 23 h 34"/>
              <a:gd name="T88" fmla="*/ 17 w 34"/>
              <a:gd name="T89" fmla="*/ 23 h 34"/>
              <a:gd name="T90" fmla="*/ 17 w 34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" h="34">
                <a:moveTo>
                  <a:pt x="29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6"/>
                  <a:pt x="31" y="6"/>
                  <a:pt x="30" y="6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3" y="5"/>
                </a:cubicBezTo>
                <a:cubicBezTo>
                  <a:pt x="21" y="4"/>
                  <a:pt x="21" y="4"/>
                  <a:pt x="21" y="4"/>
                </a:cubicBezTo>
                <a:cubicBezTo>
                  <a:pt x="19" y="0"/>
                  <a:pt x="19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4" y="0"/>
                  <a:pt x="14" y="0"/>
                  <a:pt x="13" y="4"/>
                </a:cubicBezTo>
                <a:cubicBezTo>
                  <a:pt x="11" y="5"/>
                  <a:pt x="11" y="5"/>
                  <a:pt x="11" y="5"/>
                </a:cubicBezTo>
                <a:cubicBezTo>
                  <a:pt x="8" y="4"/>
                  <a:pt x="7" y="3"/>
                  <a:pt x="6" y="3"/>
                </a:cubicBezTo>
                <a:cubicBezTo>
                  <a:pt x="6" y="3"/>
                  <a:pt x="6" y="3"/>
                  <a:pt x="6" y="3"/>
                </a:cubicBezTo>
                <a:cubicBezTo>
                  <a:pt x="3" y="6"/>
                  <a:pt x="3" y="6"/>
                  <a:pt x="3" y="6"/>
                </a:cubicBezTo>
                <a:cubicBezTo>
                  <a:pt x="3" y="6"/>
                  <a:pt x="3" y="6"/>
                  <a:pt x="5" y="11"/>
                </a:cubicBezTo>
                <a:cubicBezTo>
                  <a:pt x="4" y="12"/>
                  <a:pt x="4" y="12"/>
                  <a:pt x="4" y="12"/>
                </a:cubicBezTo>
                <a:cubicBezTo>
                  <a:pt x="0" y="14"/>
                  <a:pt x="0" y="14"/>
                  <a:pt x="0" y="1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9"/>
                  <a:pt x="0" y="19"/>
                  <a:pt x="4" y="21"/>
                </a:cubicBezTo>
                <a:cubicBezTo>
                  <a:pt x="5" y="22"/>
                  <a:pt x="5" y="22"/>
                  <a:pt x="5" y="22"/>
                </a:cubicBezTo>
                <a:cubicBezTo>
                  <a:pt x="3" y="27"/>
                  <a:pt x="3" y="27"/>
                  <a:pt x="3" y="27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11" y="28"/>
                </a:cubicBezTo>
                <a:cubicBezTo>
                  <a:pt x="13" y="29"/>
                  <a:pt x="13" y="29"/>
                  <a:pt x="13" y="29"/>
                </a:cubicBezTo>
                <a:cubicBezTo>
                  <a:pt x="14" y="34"/>
                  <a:pt x="15" y="34"/>
                  <a:pt x="15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19" y="34"/>
                  <a:pt x="20" y="34"/>
                  <a:pt x="21" y="29"/>
                </a:cubicBezTo>
                <a:cubicBezTo>
                  <a:pt x="23" y="28"/>
                  <a:pt x="23" y="28"/>
                  <a:pt x="23" y="28"/>
                </a:cubicBezTo>
                <a:cubicBezTo>
                  <a:pt x="25" y="29"/>
                  <a:pt x="27" y="30"/>
                  <a:pt x="27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1" y="27"/>
                  <a:pt x="31" y="27"/>
                  <a:pt x="31" y="27"/>
                </a:cubicBezTo>
                <a:cubicBezTo>
                  <a:pt x="31" y="27"/>
                  <a:pt x="31" y="27"/>
                  <a:pt x="29" y="22"/>
                </a:cubicBezTo>
                <a:cubicBezTo>
                  <a:pt x="30" y="21"/>
                  <a:pt x="30" y="21"/>
                  <a:pt x="30" y="21"/>
                </a:cubicBezTo>
                <a:cubicBezTo>
                  <a:pt x="34" y="19"/>
                  <a:pt x="34" y="19"/>
                  <a:pt x="34" y="18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4"/>
                  <a:pt x="34" y="14"/>
                  <a:pt x="29" y="12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3"/>
                  <a:pt x="14" y="11"/>
                  <a:pt x="17" y="11"/>
                </a:cubicBezTo>
                <a:cubicBezTo>
                  <a:pt x="20" y="11"/>
                  <a:pt x="23" y="13"/>
                  <a:pt x="23" y="17"/>
                </a:cubicBezTo>
                <a:cubicBezTo>
                  <a:pt x="23" y="20"/>
                  <a:pt x="20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83" name="Freeform: Shape 44"/>
          <p:cNvSpPr/>
          <p:nvPr/>
        </p:nvSpPr>
        <p:spPr bwMode="auto">
          <a:xfrm>
            <a:off x="5413109" y="1998263"/>
            <a:ext cx="94644" cy="91732"/>
          </a:xfrm>
          <a:custGeom>
            <a:avLst/>
            <a:gdLst>
              <a:gd name="T0" fmla="*/ 30 w 35"/>
              <a:gd name="T1" fmla="*/ 13 h 34"/>
              <a:gd name="T2" fmla="*/ 29 w 35"/>
              <a:gd name="T3" fmla="*/ 11 h 34"/>
              <a:gd name="T4" fmla="*/ 31 w 35"/>
              <a:gd name="T5" fmla="*/ 6 h 34"/>
              <a:gd name="T6" fmla="*/ 28 w 35"/>
              <a:gd name="T7" fmla="*/ 4 h 34"/>
              <a:gd name="T8" fmla="*/ 28 w 35"/>
              <a:gd name="T9" fmla="*/ 4 h 34"/>
              <a:gd name="T10" fmla="*/ 28 w 35"/>
              <a:gd name="T11" fmla="*/ 4 h 34"/>
              <a:gd name="T12" fmla="*/ 23 w 35"/>
              <a:gd name="T13" fmla="*/ 5 h 34"/>
              <a:gd name="T14" fmla="*/ 22 w 35"/>
              <a:gd name="T15" fmla="*/ 5 h 34"/>
              <a:gd name="T16" fmla="*/ 19 w 35"/>
              <a:gd name="T17" fmla="*/ 0 h 34"/>
              <a:gd name="T18" fmla="*/ 15 w 35"/>
              <a:gd name="T19" fmla="*/ 0 h 34"/>
              <a:gd name="T20" fmla="*/ 13 w 35"/>
              <a:gd name="T21" fmla="*/ 5 h 34"/>
              <a:gd name="T22" fmla="*/ 12 w 35"/>
              <a:gd name="T23" fmla="*/ 5 h 34"/>
              <a:gd name="T24" fmla="*/ 7 w 35"/>
              <a:gd name="T25" fmla="*/ 4 h 34"/>
              <a:gd name="T26" fmla="*/ 7 w 35"/>
              <a:gd name="T27" fmla="*/ 4 h 34"/>
              <a:gd name="T28" fmla="*/ 4 w 35"/>
              <a:gd name="T29" fmla="*/ 6 h 34"/>
              <a:gd name="T30" fmla="*/ 5 w 35"/>
              <a:gd name="T31" fmla="*/ 11 h 34"/>
              <a:gd name="T32" fmla="*/ 5 w 35"/>
              <a:gd name="T33" fmla="*/ 13 h 34"/>
              <a:gd name="T34" fmla="*/ 0 w 35"/>
              <a:gd name="T35" fmla="*/ 15 h 34"/>
              <a:gd name="T36" fmla="*/ 0 w 35"/>
              <a:gd name="T37" fmla="*/ 19 h 34"/>
              <a:gd name="T38" fmla="*/ 5 w 35"/>
              <a:gd name="T39" fmla="*/ 21 h 34"/>
              <a:gd name="T40" fmla="*/ 5 w 35"/>
              <a:gd name="T41" fmla="*/ 23 h 34"/>
              <a:gd name="T42" fmla="*/ 4 w 35"/>
              <a:gd name="T43" fmla="*/ 28 h 34"/>
              <a:gd name="T44" fmla="*/ 6 w 35"/>
              <a:gd name="T45" fmla="*/ 31 h 34"/>
              <a:gd name="T46" fmla="*/ 7 w 35"/>
              <a:gd name="T47" fmla="*/ 31 h 34"/>
              <a:gd name="T48" fmla="*/ 7 w 35"/>
              <a:gd name="T49" fmla="*/ 31 h 34"/>
              <a:gd name="T50" fmla="*/ 12 w 35"/>
              <a:gd name="T51" fmla="*/ 29 h 34"/>
              <a:gd name="T52" fmla="*/ 13 w 35"/>
              <a:gd name="T53" fmla="*/ 30 h 34"/>
              <a:gd name="T54" fmla="*/ 16 w 35"/>
              <a:gd name="T55" fmla="*/ 34 h 34"/>
              <a:gd name="T56" fmla="*/ 19 w 35"/>
              <a:gd name="T57" fmla="*/ 34 h 34"/>
              <a:gd name="T58" fmla="*/ 22 w 35"/>
              <a:gd name="T59" fmla="*/ 30 h 34"/>
              <a:gd name="T60" fmla="*/ 23 w 35"/>
              <a:gd name="T61" fmla="*/ 29 h 34"/>
              <a:gd name="T62" fmla="*/ 28 w 35"/>
              <a:gd name="T63" fmla="*/ 31 h 34"/>
              <a:gd name="T64" fmla="*/ 28 w 35"/>
              <a:gd name="T65" fmla="*/ 31 h 34"/>
              <a:gd name="T66" fmla="*/ 31 w 35"/>
              <a:gd name="T67" fmla="*/ 28 h 34"/>
              <a:gd name="T68" fmla="*/ 29 w 35"/>
              <a:gd name="T69" fmla="*/ 23 h 34"/>
              <a:gd name="T70" fmla="*/ 30 w 35"/>
              <a:gd name="T71" fmla="*/ 21 h 34"/>
              <a:gd name="T72" fmla="*/ 35 w 35"/>
              <a:gd name="T73" fmla="*/ 19 h 34"/>
              <a:gd name="T74" fmla="*/ 35 w 35"/>
              <a:gd name="T75" fmla="*/ 15 h 34"/>
              <a:gd name="T76" fmla="*/ 30 w 35"/>
              <a:gd name="T77" fmla="*/ 13 h 34"/>
              <a:gd name="T78" fmla="*/ 17 w 35"/>
              <a:gd name="T79" fmla="*/ 23 h 34"/>
              <a:gd name="T80" fmla="*/ 11 w 35"/>
              <a:gd name="T81" fmla="*/ 17 h 34"/>
              <a:gd name="T82" fmla="*/ 17 w 35"/>
              <a:gd name="T83" fmla="*/ 11 h 34"/>
              <a:gd name="T84" fmla="*/ 23 w 35"/>
              <a:gd name="T85" fmla="*/ 17 h 34"/>
              <a:gd name="T86" fmla="*/ 17 w 35"/>
              <a:gd name="T87" fmla="*/ 23 h 34"/>
              <a:gd name="T88" fmla="*/ 17 w 35"/>
              <a:gd name="T89" fmla="*/ 23 h 34"/>
              <a:gd name="T90" fmla="*/ 17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3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7"/>
                  <a:pt x="31" y="7"/>
                  <a:pt x="31" y="6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7" y="4"/>
                  <a:pt x="23" y="5"/>
                </a:cubicBezTo>
                <a:cubicBezTo>
                  <a:pt x="22" y="5"/>
                  <a:pt x="22" y="5"/>
                  <a:pt x="22" y="5"/>
                </a:cubicBezTo>
                <a:cubicBezTo>
                  <a:pt x="20" y="0"/>
                  <a:pt x="20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5" y="0"/>
                  <a:pt x="13" y="5"/>
                </a:cubicBezTo>
                <a:cubicBezTo>
                  <a:pt x="12" y="5"/>
                  <a:pt x="12" y="5"/>
                  <a:pt x="12" y="5"/>
                </a:cubicBezTo>
                <a:cubicBezTo>
                  <a:pt x="9" y="4"/>
                  <a:pt x="7" y="4"/>
                  <a:pt x="7" y="4"/>
                </a:cubicBezTo>
                <a:cubicBezTo>
                  <a:pt x="7" y="4"/>
                  <a:pt x="7" y="4"/>
                  <a:pt x="7" y="4"/>
                </a:cubicBezTo>
                <a:cubicBezTo>
                  <a:pt x="4" y="6"/>
                  <a:pt x="4" y="6"/>
                  <a:pt x="4" y="6"/>
                </a:cubicBezTo>
                <a:cubicBezTo>
                  <a:pt x="3" y="7"/>
                  <a:pt x="3" y="7"/>
                  <a:pt x="5" y="11"/>
                </a:cubicBezTo>
                <a:cubicBezTo>
                  <a:pt x="5" y="13"/>
                  <a:pt x="5" y="13"/>
                  <a:pt x="5" y="13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0"/>
                  <a:pt x="0" y="20"/>
                  <a:pt x="5" y="21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7"/>
                  <a:pt x="4" y="28"/>
                  <a:pt x="4" y="28"/>
                </a:cubicBezTo>
                <a:cubicBezTo>
                  <a:pt x="6" y="31"/>
                  <a:pt x="6" y="31"/>
                  <a:pt x="6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8" y="31"/>
                  <a:pt x="12" y="29"/>
                </a:cubicBezTo>
                <a:cubicBezTo>
                  <a:pt x="13" y="30"/>
                  <a:pt x="13" y="30"/>
                  <a:pt x="13" y="30"/>
                </a:cubicBezTo>
                <a:cubicBezTo>
                  <a:pt x="15" y="34"/>
                  <a:pt x="15" y="34"/>
                  <a:pt x="16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30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1"/>
                  <a:pt x="28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2" y="27"/>
                  <a:pt x="29" y="23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20"/>
                  <a:pt x="35" y="19"/>
                  <a:pt x="35" y="19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5"/>
                  <a:pt x="35" y="15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1" y="11"/>
                  <a:pt x="23" y="14"/>
                  <a:pt x="23" y="17"/>
                </a:cubicBezTo>
                <a:cubicBezTo>
                  <a:pt x="23" y="20"/>
                  <a:pt x="21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84" name="Freeform: Shape 45"/>
          <p:cNvSpPr/>
          <p:nvPr/>
        </p:nvSpPr>
        <p:spPr bwMode="auto">
          <a:xfrm>
            <a:off x="5954761" y="1798784"/>
            <a:ext cx="94644" cy="91732"/>
          </a:xfrm>
          <a:custGeom>
            <a:avLst/>
            <a:gdLst>
              <a:gd name="T0" fmla="*/ 30 w 35"/>
              <a:gd name="T1" fmla="*/ 13 h 34"/>
              <a:gd name="T2" fmla="*/ 29 w 35"/>
              <a:gd name="T3" fmla="*/ 11 h 34"/>
              <a:gd name="T4" fmla="*/ 31 w 35"/>
              <a:gd name="T5" fmla="*/ 6 h 34"/>
              <a:gd name="T6" fmla="*/ 28 w 35"/>
              <a:gd name="T7" fmla="*/ 4 h 34"/>
              <a:gd name="T8" fmla="*/ 28 w 35"/>
              <a:gd name="T9" fmla="*/ 3 h 34"/>
              <a:gd name="T10" fmla="*/ 28 w 35"/>
              <a:gd name="T11" fmla="*/ 3 h 34"/>
              <a:gd name="T12" fmla="*/ 23 w 35"/>
              <a:gd name="T13" fmla="*/ 5 h 34"/>
              <a:gd name="T14" fmla="*/ 22 w 35"/>
              <a:gd name="T15" fmla="*/ 4 h 34"/>
              <a:gd name="T16" fmla="*/ 19 w 35"/>
              <a:gd name="T17" fmla="*/ 0 h 34"/>
              <a:gd name="T18" fmla="*/ 15 w 35"/>
              <a:gd name="T19" fmla="*/ 0 h 34"/>
              <a:gd name="T20" fmla="*/ 13 w 35"/>
              <a:gd name="T21" fmla="*/ 5 h 34"/>
              <a:gd name="T22" fmla="*/ 11 w 35"/>
              <a:gd name="T23" fmla="*/ 5 h 34"/>
              <a:gd name="T24" fmla="*/ 7 w 35"/>
              <a:gd name="T25" fmla="*/ 3 h 34"/>
              <a:gd name="T26" fmla="*/ 6 w 35"/>
              <a:gd name="T27" fmla="*/ 3 h 34"/>
              <a:gd name="T28" fmla="*/ 4 w 35"/>
              <a:gd name="T29" fmla="*/ 6 h 34"/>
              <a:gd name="T30" fmla="*/ 5 w 35"/>
              <a:gd name="T31" fmla="*/ 11 h 34"/>
              <a:gd name="T32" fmla="*/ 5 w 35"/>
              <a:gd name="T33" fmla="*/ 13 h 34"/>
              <a:gd name="T34" fmla="*/ 0 w 35"/>
              <a:gd name="T35" fmla="*/ 15 h 34"/>
              <a:gd name="T36" fmla="*/ 0 w 35"/>
              <a:gd name="T37" fmla="*/ 19 h 34"/>
              <a:gd name="T38" fmla="*/ 5 w 35"/>
              <a:gd name="T39" fmla="*/ 21 h 34"/>
              <a:gd name="T40" fmla="*/ 5 w 35"/>
              <a:gd name="T41" fmla="*/ 23 h 34"/>
              <a:gd name="T42" fmla="*/ 4 w 35"/>
              <a:gd name="T43" fmla="*/ 28 h 34"/>
              <a:gd name="T44" fmla="*/ 6 w 35"/>
              <a:gd name="T45" fmla="*/ 30 h 34"/>
              <a:gd name="T46" fmla="*/ 7 w 35"/>
              <a:gd name="T47" fmla="*/ 30 h 34"/>
              <a:gd name="T48" fmla="*/ 7 w 35"/>
              <a:gd name="T49" fmla="*/ 30 h 34"/>
              <a:gd name="T50" fmla="*/ 11 w 35"/>
              <a:gd name="T51" fmla="*/ 29 h 34"/>
              <a:gd name="T52" fmla="*/ 13 w 35"/>
              <a:gd name="T53" fmla="*/ 29 h 34"/>
              <a:gd name="T54" fmla="*/ 16 w 35"/>
              <a:gd name="T55" fmla="*/ 34 h 34"/>
              <a:gd name="T56" fmla="*/ 19 w 35"/>
              <a:gd name="T57" fmla="*/ 34 h 34"/>
              <a:gd name="T58" fmla="*/ 22 w 35"/>
              <a:gd name="T59" fmla="*/ 29 h 34"/>
              <a:gd name="T60" fmla="*/ 23 w 35"/>
              <a:gd name="T61" fmla="*/ 29 h 34"/>
              <a:gd name="T62" fmla="*/ 28 w 35"/>
              <a:gd name="T63" fmla="*/ 30 h 34"/>
              <a:gd name="T64" fmla="*/ 28 w 35"/>
              <a:gd name="T65" fmla="*/ 30 h 34"/>
              <a:gd name="T66" fmla="*/ 31 w 35"/>
              <a:gd name="T67" fmla="*/ 28 h 34"/>
              <a:gd name="T68" fmla="*/ 29 w 35"/>
              <a:gd name="T69" fmla="*/ 23 h 34"/>
              <a:gd name="T70" fmla="*/ 30 w 35"/>
              <a:gd name="T71" fmla="*/ 21 h 34"/>
              <a:gd name="T72" fmla="*/ 35 w 35"/>
              <a:gd name="T73" fmla="*/ 19 h 34"/>
              <a:gd name="T74" fmla="*/ 35 w 35"/>
              <a:gd name="T75" fmla="*/ 15 h 34"/>
              <a:gd name="T76" fmla="*/ 30 w 35"/>
              <a:gd name="T77" fmla="*/ 13 h 34"/>
              <a:gd name="T78" fmla="*/ 17 w 35"/>
              <a:gd name="T79" fmla="*/ 23 h 34"/>
              <a:gd name="T80" fmla="*/ 11 w 35"/>
              <a:gd name="T81" fmla="*/ 17 h 34"/>
              <a:gd name="T82" fmla="*/ 17 w 35"/>
              <a:gd name="T83" fmla="*/ 11 h 34"/>
              <a:gd name="T84" fmla="*/ 23 w 35"/>
              <a:gd name="T85" fmla="*/ 17 h 34"/>
              <a:gd name="T86" fmla="*/ 17 w 35"/>
              <a:gd name="T87" fmla="*/ 23 h 34"/>
              <a:gd name="T88" fmla="*/ 17 w 35"/>
              <a:gd name="T89" fmla="*/ 23 h 34"/>
              <a:gd name="T90" fmla="*/ 17 w 35"/>
              <a:gd name="T91" fmla="*/ 2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" h="34">
                <a:moveTo>
                  <a:pt x="30" y="13"/>
                </a:moveTo>
                <a:cubicBezTo>
                  <a:pt x="29" y="11"/>
                  <a:pt x="29" y="11"/>
                  <a:pt x="29" y="11"/>
                </a:cubicBezTo>
                <a:cubicBezTo>
                  <a:pt x="31" y="7"/>
                  <a:pt x="31" y="6"/>
                  <a:pt x="31" y="6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7" y="3"/>
                  <a:pt x="27" y="3"/>
                  <a:pt x="23" y="5"/>
                </a:cubicBezTo>
                <a:cubicBezTo>
                  <a:pt x="22" y="4"/>
                  <a:pt x="22" y="4"/>
                  <a:pt x="22" y="4"/>
                </a:cubicBezTo>
                <a:cubicBezTo>
                  <a:pt x="20" y="0"/>
                  <a:pt x="20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5" y="0"/>
                  <a:pt x="13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9" y="4"/>
                  <a:pt x="7" y="3"/>
                  <a:pt x="7" y="3"/>
                </a:cubicBezTo>
                <a:cubicBezTo>
                  <a:pt x="6" y="3"/>
                  <a:pt x="6" y="3"/>
                  <a:pt x="6" y="3"/>
                </a:cubicBezTo>
                <a:cubicBezTo>
                  <a:pt x="4" y="6"/>
                  <a:pt x="4" y="6"/>
                  <a:pt x="4" y="6"/>
                </a:cubicBezTo>
                <a:cubicBezTo>
                  <a:pt x="3" y="7"/>
                  <a:pt x="3" y="7"/>
                  <a:pt x="5" y="11"/>
                </a:cubicBezTo>
                <a:cubicBezTo>
                  <a:pt x="5" y="13"/>
                  <a:pt x="5" y="13"/>
                  <a:pt x="5" y="13"/>
                </a:cubicBezTo>
                <a:cubicBezTo>
                  <a:pt x="0" y="14"/>
                  <a:pt x="0" y="15"/>
                  <a:pt x="0" y="1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0" y="19"/>
                  <a:pt x="5" y="21"/>
                </a:cubicBezTo>
                <a:cubicBezTo>
                  <a:pt x="5" y="23"/>
                  <a:pt x="5" y="23"/>
                  <a:pt x="5" y="23"/>
                </a:cubicBezTo>
                <a:cubicBezTo>
                  <a:pt x="3" y="27"/>
                  <a:pt x="3" y="27"/>
                  <a:pt x="4" y="28"/>
                </a:cubicBezTo>
                <a:cubicBezTo>
                  <a:pt x="6" y="30"/>
                  <a:pt x="6" y="30"/>
                  <a:pt x="6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8" y="30"/>
                  <a:pt x="11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5" y="34"/>
                  <a:pt x="15" y="34"/>
                  <a:pt x="16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20" y="34"/>
                  <a:pt x="20" y="34"/>
                  <a:pt x="22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6" y="30"/>
                  <a:pt x="27" y="30"/>
                  <a:pt x="28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1" y="27"/>
                  <a:pt x="29" y="23"/>
                </a:cubicBezTo>
                <a:cubicBezTo>
                  <a:pt x="30" y="21"/>
                  <a:pt x="30" y="21"/>
                  <a:pt x="30" y="21"/>
                </a:cubicBezTo>
                <a:cubicBezTo>
                  <a:pt x="35" y="19"/>
                  <a:pt x="35" y="19"/>
                  <a:pt x="35" y="19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4"/>
                  <a:pt x="35" y="14"/>
                  <a:pt x="30" y="13"/>
                </a:cubicBezTo>
                <a:close/>
                <a:moveTo>
                  <a:pt x="17" y="23"/>
                </a:moveTo>
                <a:cubicBezTo>
                  <a:pt x="14" y="23"/>
                  <a:pt x="11" y="20"/>
                  <a:pt x="11" y="17"/>
                </a:cubicBezTo>
                <a:cubicBezTo>
                  <a:pt x="11" y="14"/>
                  <a:pt x="14" y="11"/>
                  <a:pt x="17" y="11"/>
                </a:cubicBezTo>
                <a:cubicBezTo>
                  <a:pt x="21" y="11"/>
                  <a:pt x="23" y="14"/>
                  <a:pt x="23" y="17"/>
                </a:cubicBezTo>
                <a:cubicBezTo>
                  <a:pt x="23" y="20"/>
                  <a:pt x="21" y="23"/>
                  <a:pt x="17" y="23"/>
                </a:cubicBezTo>
                <a:close/>
                <a:moveTo>
                  <a:pt x="17" y="23"/>
                </a:moveTo>
                <a:cubicBezTo>
                  <a:pt x="17" y="23"/>
                  <a:pt x="17" y="23"/>
                  <a:pt x="17" y="23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85" name="Freeform: Shape 46"/>
          <p:cNvSpPr/>
          <p:nvPr/>
        </p:nvSpPr>
        <p:spPr bwMode="auto">
          <a:xfrm>
            <a:off x="5890695" y="4590033"/>
            <a:ext cx="129589" cy="126677"/>
          </a:xfrm>
          <a:custGeom>
            <a:avLst/>
            <a:gdLst>
              <a:gd name="T0" fmla="*/ 41 w 48"/>
              <a:gd name="T1" fmla="*/ 18 h 47"/>
              <a:gd name="T2" fmla="*/ 40 w 48"/>
              <a:gd name="T3" fmla="*/ 16 h 47"/>
              <a:gd name="T4" fmla="*/ 43 w 48"/>
              <a:gd name="T5" fmla="*/ 9 h 47"/>
              <a:gd name="T6" fmla="*/ 39 w 48"/>
              <a:gd name="T7" fmla="*/ 5 h 47"/>
              <a:gd name="T8" fmla="*/ 39 w 48"/>
              <a:gd name="T9" fmla="*/ 5 h 47"/>
              <a:gd name="T10" fmla="*/ 38 w 48"/>
              <a:gd name="T11" fmla="*/ 5 h 47"/>
              <a:gd name="T12" fmla="*/ 32 w 48"/>
              <a:gd name="T13" fmla="*/ 8 h 47"/>
              <a:gd name="T14" fmla="*/ 30 w 48"/>
              <a:gd name="T15" fmla="*/ 7 h 47"/>
              <a:gd name="T16" fmla="*/ 26 w 48"/>
              <a:gd name="T17" fmla="*/ 0 h 47"/>
              <a:gd name="T18" fmla="*/ 21 w 48"/>
              <a:gd name="T19" fmla="*/ 0 h 47"/>
              <a:gd name="T20" fmla="*/ 18 w 48"/>
              <a:gd name="T21" fmla="*/ 7 h 47"/>
              <a:gd name="T22" fmla="*/ 16 w 48"/>
              <a:gd name="T23" fmla="*/ 8 h 47"/>
              <a:gd name="T24" fmla="*/ 10 w 48"/>
              <a:gd name="T25" fmla="*/ 5 h 47"/>
              <a:gd name="T26" fmla="*/ 9 w 48"/>
              <a:gd name="T27" fmla="*/ 5 h 47"/>
              <a:gd name="T28" fmla="*/ 5 w 48"/>
              <a:gd name="T29" fmla="*/ 9 h 47"/>
              <a:gd name="T30" fmla="*/ 7 w 48"/>
              <a:gd name="T31" fmla="*/ 16 h 47"/>
              <a:gd name="T32" fmla="*/ 7 w 48"/>
              <a:gd name="T33" fmla="*/ 18 h 47"/>
              <a:gd name="T34" fmla="*/ 0 w 48"/>
              <a:gd name="T35" fmla="*/ 21 h 47"/>
              <a:gd name="T36" fmla="*/ 0 w 48"/>
              <a:gd name="T37" fmla="*/ 26 h 47"/>
              <a:gd name="T38" fmla="*/ 7 w 48"/>
              <a:gd name="T39" fmla="*/ 30 h 47"/>
              <a:gd name="T40" fmla="*/ 7 w 48"/>
              <a:gd name="T41" fmla="*/ 32 h 47"/>
              <a:gd name="T42" fmla="*/ 5 w 48"/>
              <a:gd name="T43" fmla="*/ 39 h 47"/>
              <a:gd name="T44" fmla="*/ 9 w 48"/>
              <a:gd name="T45" fmla="*/ 42 h 47"/>
              <a:gd name="T46" fmla="*/ 9 w 48"/>
              <a:gd name="T47" fmla="*/ 42 h 47"/>
              <a:gd name="T48" fmla="*/ 10 w 48"/>
              <a:gd name="T49" fmla="*/ 42 h 47"/>
              <a:gd name="T50" fmla="*/ 16 w 48"/>
              <a:gd name="T51" fmla="*/ 40 h 47"/>
              <a:gd name="T52" fmla="*/ 18 w 48"/>
              <a:gd name="T53" fmla="*/ 41 h 47"/>
              <a:gd name="T54" fmla="*/ 22 w 48"/>
              <a:gd name="T55" fmla="*/ 47 h 47"/>
              <a:gd name="T56" fmla="*/ 27 w 48"/>
              <a:gd name="T57" fmla="*/ 47 h 47"/>
              <a:gd name="T58" fmla="*/ 30 w 48"/>
              <a:gd name="T59" fmla="*/ 41 h 47"/>
              <a:gd name="T60" fmla="*/ 32 w 48"/>
              <a:gd name="T61" fmla="*/ 40 h 47"/>
              <a:gd name="T62" fmla="*/ 38 w 48"/>
              <a:gd name="T63" fmla="*/ 42 h 47"/>
              <a:gd name="T64" fmla="*/ 39 w 48"/>
              <a:gd name="T65" fmla="*/ 42 h 47"/>
              <a:gd name="T66" fmla="*/ 43 w 48"/>
              <a:gd name="T67" fmla="*/ 39 h 47"/>
              <a:gd name="T68" fmla="*/ 40 w 48"/>
              <a:gd name="T69" fmla="*/ 32 h 47"/>
              <a:gd name="T70" fmla="*/ 41 w 48"/>
              <a:gd name="T71" fmla="*/ 30 h 47"/>
              <a:gd name="T72" fmla="*/ 48 w 48"/>
              <a:gd name="T73" fmla="*/ 26 h 47"/>
              <a:gd name="T74" fmla="*/ 48 w 48"/>
              <a:gd name="T75" fmla="*/ 21 h 47"/>
              <a:gd name="T76" fmla="*/ 41 w 48"/>
              <a:gd name="T77" fmla="*/ 18 h 47"/>
              <a:gd name="T78" fmla="*/ 24 w 48"/>
              <a:gd name="T79" fmla="*/ 32 h 47"/>
              <a:gd name="T80" fmla="*/ 16 w 48"/>
              <a:gd name="T81" fmla="*/ 24 h 47"/>
              <a:gd name="T82" fmla="*/ 24 w 48"/>
              <a:gd name="T83" fmla="*/ 16 h 47"/>
              <a:gd name="T84" fmla="*/ 32 w 48"/>
              <a:gd name="T85" fmla="*/ 24 h 47"/>
              <a:gd name="T86" fmla="*/ 24 w 48"/>
              <a:gd name="T87" fmla="*/ 32 h 47"/>
              <a:gd name="T88" fmla="*/ 24 w 48"/>
              <a:gd name="T89" fmla="*/ 32 h 47"/>
              <a:gd name="T90" fmla="*/ 24 w 48"/>
              <a:gd name="T91" fmla="*/ 32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8" h="47">
                <a:moveTo>
                  <a:pt x="41" y="18"/>
                </a:moveTo>
                <a:cubicBezTo>
                  <a:pt x="40" y="16"/>
                  <a:pt x="40" y="16"/>
                  <a:pt x="40" y="16"/>
                </a:cubicBezTo>
                <a:cubicBezTo>
                  <a:pt x="43" y="10"/>
                  <a:pt x="43" y="9"/>
                  <a:pt x="43" y="9"/>
                </a:cubicBezTo>
                <a:cubicBezTo>
                  <a:pt x="39" y="5"/>
                  <a:pt x="39" y="5"/>
                  <a:pt x="39" y="5"/>
                </a:cubicBezTo>
                <a:cubicBezTo>
                  <a:pt x="39" y="5"/>
                  <a:pt x="39" y="5"/>
                  <a:pt x="39" y="5"/>
                </a:cubicBezTo>
                <a:cubicBezTo>
                  <a:pt x="38" y="5"/>
                  <a:pt x="38" y="5"/>
                  <a:pt x="38" y="5"/>
                </a:cubicBezTo>
                <a:cubicBezTo>
                  <a:pt x="38" y="5"/>
                  <a:pt x="37" y="5"/>
                  <a:pt x="32" y="8"/>
                </a:cubicBezTo>
                <a:cubicBezTo>
                  <a:pt x="30" y="7"/>
                  <a:pt x="30" y="7"/>
                  <a:pt x="30" y="7"/>
                </a:cubicBezTo>
                <a:cubicBezTo>
                  <a:pt x="27" y="0"/>
                  <a:pt x="27" y="0"/>
                  <a:pt x="26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0"/>
                  <a:pt x="20" y="0"/>
                  <a:pt x="18" y="7"/>
                </a:cubicBezTo>
                <a:cubicBezTo>
                  <a:pt x="16" y="8"/>
                  <a:pt x="16" y="8"/>
                  <a:pt x="16" y="8"/>
                </a:cubicBezTo>
                <a:cubicBezTo>
                  <a:pt x="12" y="6"/>
                  <a:pt x="10" y="5"/>
                  <a:pt x="10" y="5"/>
                </a:cubicBezTo>
                <a:cubicBezTo>
                  <a:pt x="9" y="5"/>
                  <a:pt x="9" y="5"/>
                  <a:pt x="9" y="5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0"/>
                  <a:pt x="7" y="16"/>
                </a:cubicBezTo>
                <a:cubicBezTo>
                  <a:pt x="7" y="18"/>
                  <a:pt x="7" y="18"/>
                  <a:pt x="7" y="18"/>
                </a:cubicBezTo>
                <a:cubicBezTo>
                  <a:pt x="0" y="20"/>
                  <a:pt x="0" y="21"/>
                  <a:pt x="0" y="21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7"/>
                  <a:pt x="0" y="27"/>
                  <a:pt x="7" y="30"/>
                </a:cubicBezTo>
                <a:cubicBezTo>
                  <a:pt x="7" y="32"/>
                  <a:pt x="7" y="32"/>
                  <a:pt x="7" y="32"/>
                </a:cubicBezTo>
                <a:cubicBezTo>
                  <a:pt x="5" y="38"/>
                  <a:pt x="5" y="38"/>
                  <a:pt x="5" y="39"/>
                </a:cubicBezTo>
                <a:cubicBezTo>
                  <a:pt x="9" y="42"/>
                  <a:pt x="9" y="42"/>
                  <a:pt x="9" y="42"/>
                </a:cubicBezTo>
                <a:cubicBezTo>
                  <a:pt x="9" y="42"/>
                  <a:pt x="9" y="42"/>
                  <a:pt x="9" y="42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2"/>
                  <a:pt x="11" y="42"/>
                  <a:pt x="16" y="40"/>
                </a:cubicBezTo>
                <a:cubicBezTo>
                  <a:pt x="18" y="41"/>
                  <a:pt x="18" y="41"/>
                  <a:pt x="18" y="41"/>
                </a:cubicBezTo>
                <a:cubicBezTo>
                  <a:pt x="20" y="47"/>
                  <a:pt x="21" y="47"/>
                  <a:pt x="22" y="47"/>
                </a:cubicBezTo>
                <a:cubicBezTo>
                  <a:pt x="27" y="47"/>
                  <a:pt x="27" y="47"/>
                  <a:pt x="27" y="47"/>
                </a:cubicBezTo>
                <a:cubicBezTo>
                  <a:pt x="27" y="47"/>
                  <a:pt x="28" y="47"/>
                  <a:pt x="30" y="41"/>
                </a:cubicBezTo>
                <a:cubicBezTo>
                  <a:pt x="32" y="40"/>
                  <a:pt x="32" y="40"/>
                  <a:pt x="32" y="40"/>
                </a:cubicBezTo>
                <a:cubicBezTo>
                  <a:pt x="36" y="42"/>
                  <a:pt x="38" y="42"/>
                  <a:pt x="38" y="42"/>
                </a:cubicBezTo>
                <a:cubicBezTo>
                  <a:pt x="39" y="42"/>
                  <a:pt x="39" y="42"/>
                  <a:pt x="39" y="42"/>
                </a:cubicBezTo>
                <a:cubicBezTo>
                  <a:pt x="43" y="39"/>
                  <a:pt x="43" y="39"/>
                  <a:pt x="43" y="39"/>
                </a:cubicBezTo>
                <a:cubicBezTo>
                  <a:pt x="43" y="38"/>
                  <a:pt x="43" y="38"/>
                  <a:pt x="40" y="32"/>
                </a:cubicBezTo>
                <a:cubicBezTo>
                  <a:pt x="41" y="30"/>
                  <a:pt x="41" y="30"/>
                  <a:pt x="41" y="30"/>
                </a:cubicBezTo>
                <a:cubicBezTo>
                  <a:pt x="48" y="27"/>
                  <a:pt x="48" y="27"/>
                  <a:pt x="48" y="26"/>
                </a:cubicBezTo>
                <a:cubicBezTo>
                  <a:pt x="48" y="21"/>
                  <a:pt x="48" y="21"/>
                  <a:pt x="48" y="21"/>
                </a:cubicBezTo>
                <a:cubicBezTo>
                  <a:pt x="48" y="20"/>
                  <a:pt x="48" y="20"/>
                  <a:pt x="41" y="18"/>
                </a:cubicBezTo>
                <a:close/>
                <a:moveTo>
                  <a:pt x="24" y="32"/>
                </a:moveTo>
                <a:cubicBezTo>
                  <a:pt x="19" y="32"/>
                  <a:pt x="16" y="28"/>
                  <a:pt x="16" y="24"/>
                </a:cubicBezTo>
                <a:cubicBezTo>
                  <a:pt x="16" y="19"/>
                  <a:pt x="19" y="16"/>
                  <a:pt x="24" y="16"/>
                </a:cubicBezTo>
                <a:cubicBezTo>
                  <a:pt x="29" y="16"/>
                  <a:pt x="32" y="19"/>
                  <a:pt x="32" y="24"/>
                </a:cubicBezTo>
                <a:cubicBezTo>
                  <a:pt x="32" y="28"/>
                  <a:pt x="29" y="32"/>
                  <a:pt x="24" y="32"/>
                </a:cubicBezTo>
                <a:close/>
                <a:moveTo>
                  <a:pt x="24" y="32"/>
                </a:moveTo>
                <a:cubicBezTo>
                  <a:pt x="24" y="32"/>
                  <a:pt x="24" y="32"/>
                  <a:pt x="24" y="32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86" name="Freeform: Shape 47"/>
          <p:cNvSpPr/>
          <p:nvPr/>
        </p:nvSpPr>
        <p:spPr bwMode="auto">
          <a:xfrm>
            <a:off x="5549978" y="1912356"/>
            <a:ext cx="202392" cy="202391"/>
          </a:xfrm>
          <a:custGeom>
            <a:avLst/>
            <a:gdLst>
              <a:gd name="T0" fmla="*/ 65 w 75"/>
              <a:gd name="T1" fmla="*/ 28 h 75"/>
              <a:gd name="T2" fmla="*/ 64 w 75"/>
              <a:gd name="T3" fmla="*/ 25 h 75"/>
              <a:gd name="T4" fmla="*/ 67 w 75"/>
              <a:gd name="T5" fmla="*/ 14 h 75"/>
              <a:gd name="T6" fmla="*/ 61 w 75"/>
              <a:gd name="T7" fmla="*/ 8 h 75"/>
              <a:gd name="T8" fmla="*/ 61 w 75"/>
              <a:gd name="T9" fmla="*/ 8 h 75"/>
              <a:gd name="T10" fmla="*/ 60 w 75"/>
              <a:gd name="T11" fmla="*/ 8 h 75"/>
              <a:gd name="T12" fmla="*/ 50 w 75"/>
              <a:gd name="T13" fmla="*/ 12 h 75"/>
              <a:gd name="T14" fmla="*/ 47 w 75"/>
              <a:gd name="T15" fmla="*/ 11 h 75"/>
              <a:gd name="T16" fmla="*/ 41 w 75"/>
              <a:gd name="T17" fmla="*/ 0 h 75"/>
              <a:gd name="T18" fmla="*/ 33 w 75"/>
              <a:gd name="T19" fmla="*/ 0 h 75"/>
              <a:gd name="T20" fmla="*/ 28 w 75"/>
              <a:gd name="T21" fmla="*/ 11 h 75"/>
              <a:gd name="T22" fmla="*/ 25 w 75"/>
              <a:gd name="T23" fmla="*/ 12 h 75"/>
              <a:gd name="T24" fmla="*/ 15 w 75"/>
              <a:gd name="T25" fmla="*/ 8 h 75"/>
              <a:gd name="T26" fmla="*/ 14 w 75"/>
              <a:gd name="T27" fmla="*/ 8 h 75"/>
              <a:gd name="T28" fmla="*/ 8 w 75"/>
              <a:gd name="T29" fmla="*/ 14 h 75"/>
              <a:gd name="T30" fmla="*/ 11 w 75"/>
              <a:gd name="T31" fmla="*/ 25 h 75"/>
              <a:gd name="T32" fmla="*/ 10 w 75"/>
              <a:gd name="T33" fmla="*/ 28 h 75"/>
              <a:gd name="T34" fmla="*/ 0 w 75"/>
              <a:gd name="T35" fmla="*/ 34 h 75"/>
              <a:gd name="T36" fmla="*/ 0 w 75"/>
              <a:gd name="T37" fmla="*/ 42 h 75"/>
              <a:gd name="T38" fmla="*/ 10 w 75"/>
              <a:gd name="T39" fmla="*/ 47 h 75"/>
              <a:gd name="T40" fmla="*/ 11 w 75"/>
              <a:gd name="T41" fmla="*/ 50 h 75"/>
              <a:gd name="T42" fmla="*/ 8 w 75"/>
              <a:gd name="T43" fmla="*/ 61 h 75"/>
              <a:gd name="T44" fmla="*/ 14 w 75"/>
              <a:gd name="T45" fmla="*/ 67 h 75"/>
              <a:gd name="T46" fmla="*/ 14 w 75"/>
              <a:gd name="T47" fmla="*/ 67 h 75"/>
              <a:gd name="T48" fmla="*/ 15 w 75"/>
              <a:gd name="T49" fmla="*/ 67 h 75"/>
              <a:gd name="T50" fmla="*/ 25 w 75"/>
              <a:gd name="T51" fmla="*/ 63 h 75"/>
              <a:gd name="T52" fmla="*/ 28 w 75"/>
              <a:gd name="T53" fmla="*/ 65 h 75"/>
              <a:gd name="T54" fmla="*/ 34 w 75"/>
              <a:gd name="T55" fmla="*/ 75 h 75"/>
              <a:gd name="T56" fmla="*/ 42 w 75"/>
              <a:gd name="T57" fmla="*/ 75 h 75"/>
              <a:gd name="T58" fmla="*/ 47 w 75"/>
              <a:gd name="T59" fmla="*/ 65 h 75"/>
              <a:gd name="T60" fmla="*/ 50 w 75"/>
              <a:gd name="T61" fmla="*/ 63 h 75"/>
              <a:gd name="T62" fmla="*/ 60 w 75"/>
              <a:gd name="T63" fmla="*/ 67 h 75"/>
              <a:gd name="T64" fmla="*/ 61 w 75"/>
              <a:gd name="T65" fmla="*/ 67 h 75"/>
              <a:gd name="T66" fmla="*/ 67 w 75"/>
              <a:gd name="T67" fmla="*/ 61 h 75"/>
              <a:gd name="T68" fmla="*/ 64 w 75"/>
              <a:gd name="T69" fmla="*/ 50 h 75"/>
              <a:gd name="T70" fmla="*/ 65 w 75"/>
              <a:gd name="T71" fmla="*/ 47 h 75"/>
              <a:gd name="T72" fmla="*/ 75 w 75"/>
              <a:gd name="T73" fmla="*/ 41 h 75"/>
              <a:gd name="T74" fmla="*/ 75 w 75"/>
              <a:gd name="T75" fmla="*/ 34 h 75"/>
              <a:gd name="T76" fmla="*/ 65 w 75"/>
              <a:gd name="T77" fmla="*/ 28 h 75"/>
              <a:gd name="T78" fmla="*/ 38 w 75"/>
              <a:gd name="T79" fmla="*/ 51 h 75"/>
              <a:gd name="T80" fmla="*/ 24 w 75"/>
              <a:gd name="T81" fmla="*/ 38 h 75"/>
              <a:gd name="T82" fmla="*/ 38 w 75"/>
              <a:gd name="T83" fmla="*/ 25 h 75"/>
              <a:gd name="T84" fmla="*/ 51 w 75"/>
              <a:gd name="T85" fmla="*/ 38 h 75"/>
              <a:gd name="T86" fmla="*/ 38 w 75"/>
              <a:gd name="T87" fmla="*/ 51 h 75"/>
              <a:gd name="T88" fmla="*/ 38 w 75"/>
              <a:gd name="T89" fmla="*/ 51 h 75"/>
              <a:gd name="T90" fmla="*/ 38 w 75"/>
              <a:gd name="T91" fmla="*/ 51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5" h="75">
                <a:moveTo>
                  <a:pt x="65" y="28"/>
                </a:moveTo>
                <a:cubicBezTo>
                  <a:pt x="64" y="25"/>
                  <a:pt x="64" y="25"/>
                  <a:pt x="64" y="25"/>
                </a:cubicBezTo>
                <a:cubicBezTo>
                  <a:pt x="68" y="15"/>
                  <a:pt x="68" y="15"/>
                  <a:pt x="67" y="14"/>
                </a:cubicBez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59" y="8"/>
                  <a:pt x="50" y="12"/>
                </a:cubicBezTo>
                <a:cubicBezTo>
                  <a:pt x="47" y="11"/>
                  <a:pt x="47" y="11"/>
                  <a:pt x="47" y="11"/>
                </a:cubicBezTo>
                <a:cubicBezTo>
                  <a:pt x="43" y="0"/>
                  <a:pt x="43" y="0"/>
                  <a:pt x="41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2" y="0"/>
                  <a:pt x="32" y="0"/>
                  <a:pt x="28" y="11"/>
                </a:cubicBezTo>
                <a:cubicBezTo>
                  <a:pt x="25" y="12"/>
                  <a:pt x="25" y="12"/>
                  <a:pt x="25" y="12"/>
                </a:cubicBezTo>
                <a:cubicBezTo>
                  <a:pt x="19" y="9"/>
                  <a:pt x="16" y="8"/>
                  <a:pt x="15" y="8"/>
                </a:cubicBezTo>
                <a:cubicBezTo>
                  <a:pt x="14" y="8"/>
                  <a:pt x="14" y="8"/>
                  <a:pt x="14" y="8"/>
                </a:cubicBezTo>
                <a:cubicBezTo>
                  <a:pt x="8" y="14"/>
                  <a:pt x="8" y="14"/>
                  <a:pt x="8" y="14"/>
                </a:cubicBezTo>
                <a:cubicBezTo>
                  <a:pt x="7" y="15"/>
                  <a:pt x="7" y="15"/>
                  <a:pt x="11" y="25"/>
                </a:cubicBezTo>
                <a:cubicBezTo>
                  <a:pt x="10" y="28"/>
                  <a:pt x="10" y="28"/>
                  <a:pt x="10" y="28"/>
                </a:cubicBezTo>
                <a:cubicBezTo>
                  <a:pt x="0" y="32"/>
                  <a:pt x="0" y="33"/>
                  <a:pt x="0" y="34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43"/>
                  <a:pt x="0" y="43"/>
                  <a:pt x="10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7" y="60"/>
                  <a:pt x="7" y="60"/>
                  <a:pt x="8" y="61"/>
                </a:cubicBezTo>
                <a:cubicBezTo>
                  <a:pt x="14" y="67"/>
                  <a:pt x="14" y="67"/>
                  <a:pt x="14" y="67"/>
                </a:cubicBezTo>
                <a:cubicBezTo>
                  <a:pt x="14" y="67"/>
                  <a:pt x="14" y="67"/>
                  <a:pt x="14" y="67"/>
                </a:cubicBezTo>
                <a:cubicBezTo>
                  <a:pt x="15" y="67"/>
                  <a:pt x="15" y="67"/>
                  <a:pt x="15" y="67"/>
                </a:cubicBezTo>
                <a:cubicBezTo>
                  <a:pt x="15" y="67"/>
                  <a:pt x="16" y="67"/>
                  <a:pt x="25" y="63"/>
                </a:cubicBezTo>
                <a:cubicBezTo>
                  <a:pt x="28" y="65"/>
                  <a:pt x="28" y="65"/>
                  <a:pt x="28" y="65"/>
                </a:cubicBezTo>
                <a:cubicBezTo>
                  <a:pt x="32" y="75"/>
                  <a:pt x="33" y="75"/>
                  <a:pt x="34" y="75"/>
                </a:cubicBezTo>
                <a:cubicBezTo>
                  <a:pt x="42" y="75"/>
                  <a:pt x="42" y="75"/>
                  <a:pt x="42" y="75"/>
                </a:cubicBezTo>
                <a:cubicBezTo>
                  <a:pt x="43" y="75"/>
                  <a:pt x="43" y="75"/>
                  <a:pt x="47" y="65"/>
                </a:cubicBezTo>
                <a:cubicBezTo>
                  <a:pt x="50" y="63"/>
                  <a:pt x="50" y="63"/>
                  <a:pt x="50" y="63"/>
                </a:cubicBezTo>
                <a:cubicBezTo>
                  <a:pt x="56" y="66"/>
                  <a:pt x="59" y="67"/>
                  <a:pt x="60" y="67"/>
                </a:cubicBezTo>
                <a:cubicBezTo>
                  <a:pt x="61" y="67"/>
                  <a:pt x="61" y="67"/>
                  <a:pt x="61" y="67"/>
                </a:cubicBezTo>
                <a:cubicBezTo>
                  <a:pt x="67" y="61"/>
                  <a:pt x="67" y="61"/>
                  <a:pt x="67" y="61"/>
                </a:cubicBezTo>
                <a:cubicBezTo>
                  <a:pt x="68" y="60"/>
                  <a:pt x="68" y="60"/>
                  <a:pt x="64" y="50"/>
                </a:cubicBezTo>
                <a:cubicBezTo>
                  <a:pt x="65" y="47"/>
                  <a:pt x="65" y="47"/>
                  <a:pt x="65" y="47"/>
                </a:cubicBezTo>
                <a:cubicBezTo>
                  <a:pt x="75" y="43"/>
                  <a:pt x="75" y="42"/>
                  <a:pt x="75" y="41"/>
                </a:cubicBezTo>
                <a:cubicBezTo>
                  <a:pt x="75" y="34"/>
                  <a:pt x="75" y="34"/>
                  <a:pt x="75" y="34"/>
                </a:cubicBezTo>
                <a:cubicBezTo>
                  <a:pt x="75" y="32"/>
                  <a:pt x="75" y="32"/>
                  <a:pt x="65" y="28"/>
                </a:cubicBezTo>
                <a:close/>
                <a:moveTo>
                  <a:pt x="38" y="51"/>
                </a:moveTo>
                <a:cubicBezTo>
                  <a:pt x="30" y="51"/>
                  <a:pt x="24" y="45"/>
                  <a:pt x="24" y="38"/>
                </a:cubicBezTo>
                <a:cubicBezTo>
                  <a:pt x="24" y="30"/>
                  <a:pt x="30" y="25"/>
                  <a:pt x="38" y="25"/>
                </a:cubicBezTo>
                <a:cubicBezTo>
                  <a:pt x="45" y="25"/>
                  <a:pt x="51" y="30"/>
                  <a:pt x="51" y="38"/>
                </a:cubicBezTo>
                <a:cubicBezTo>
                  <a:pt x="51" y="45"/>
                  <a:pt x="45" y="51"/>
                  <a:pt x="38" y="51"/>
                </a:cubicBezTo>
                <a:close/>
                <a:moveTo>
                  <a:pt x="38" y="51"/>
                </a:moveTo>
                <a:cubicBezTo>
                  <a:pt x="38" y="51"/>
                  <a:pt x="38" y="51"/>
                  <a:pt x="38" y="51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87" name="Freeform: Shape 48"/>
          <p:cNvSpPr/>
          <p:nvPr/>
        </p:nvSpPr>
        <p:spPr bwMode="auto">
          <a:xfrm>
            <a:off x="5277697" y="3640688"/>
            <a:ext cx="205304" cy="199479"/>
          </a:xfrm>
          <a:custGeom>
            <a:avLst/>
            <a:gdLst>
              <a:gd name="T0" fmla="*/ 65 w 76"/>
              <a:gd name="T1" fmla="*/ 28 h 74"/>
              <a:gd name="T2" fmla="*/ 64 w 76"/>
              <a:gd name="T3" fmla="*/ 25 h 74"/>
              <a:gd name="T4" fmla="*/ 67 w 76"/>
              <a:gd name="T5" fmla="*/ 14 h 74"/>
              <a:gd name="T6" fmla="*/ 62 w 76"/>
              <a:gd name="T7" fmla="*/ 8 h 74"/>
              <a:gd name="T8" fmla="*/ 61 w 76"/>
              <a:gd name="T9" fmla="*/ 8 h 74"/>
              <a:gd name="T10" fmla="*/ 60 w 76"/>
              <a:gd name="T11" fmla="*/ 8 h 74"/>
              <a:gd name="T12" fmla="*/ 50 w 76"/>
              <a:gd name="T13" fmla="*/ 12 h 74"/>
              <a:gd name="T14" fmla="*/ 47 w 76"/>
              <a:gd name="T15" fmla="*/ 10 h 74"/>
              <a:gd name="T16" fmla="*/ 42 w 76"/>
              <a:gd name="T17" fmla="*/ 0 h 74"/>
              <a:gd name="T18" fmla="*/ 34 w 76"/>
              <a:gd name="T19" fmla="*/ 0 h 74"/>
              <a:gd name="T20" fmla="*/ 28 w 76"/>
              <a:gd name="T21" fmla="*/ 10 h 74"/>
              <a:gd name="T22" fmla="*/ 25 w 76"/>
              <a:gd name="T23" fmla="*/ 12 h 74"/>
              <a:gd name="T24" fmla="*/ 15 w 76"/>
              <a:gd name="T25" fmla="*/ 8 h 74"/>
              <a:gd name="T26" fmla="*/ 14 w 76"/>
              <a:gd name="T27" fmla="*/ 8 h 74"/>
              <a:gd name="T28" fmla="*/ 8 w 76"/>
              <a:gd name="T29" fmla="*/ 14 h 74"/>
              <a:gd name="T30" fmla="*/ 12 w 76"/>
              <a:gd name="T31" fmla="*/ 25 h 74"/>
              <a:gd name="T32" fmla="*/ 10 w 76"/>
              <a:gd name="T33" fmla="*/ 28 h 74"/>
              <a:gd name="T34" fmla="*/ 0 w 76"/>
              <a:gd name="T35" fmla="*/ 33 h 74"/>
              <a:gd name="T36" fmla="*/ 0 w 76"/>
              <a:gd name="T37" fmla="*/ 41 h 74"/>
              <a:gd name="T38" fmla="*/ 10 w 76"/>
              <a:gd name="T39" fmla="*/ 47 h 74"/>
              <a:gd name="T40" fmla="*/ 12 w 76"/>
              <a:gd name="T41" fmla="*/ 50 h 74"/>
              <a:gd name="T42" fmla="*/ 8 w 76"/>
              <a:gd name="T43" fmla="*/ 61 h 74"/>
              <a:gd name="T44" fmla="*/ 14 w 76"/>
              <a:gd name="T45" fmla="*/ 66 h 74"/>
              <a:gd name="T46" fmla="*/ 14 w 76"/>
              <a:gd name="T47" fmla="*/ 67 h 74"/>
              <a:gd name="T48" fmla="*/ 15 w 76"/>
              <a:gd name="T49" fmla="*/ 67 h 74"/>
              <a:gd name="T50" fmla="*/ 25 w 76"/>
              <a:gd name="T51" fmla="*/ 63 h 74"/>
              <a:gd name="T52" fmla="*/ 28 w 76"/>
              <a:gd name="T53" fmla="*/ 64 h 74"/>
              <a:gd name="T54" fmla="*/ 34 w 76"/>
              <a:gd name="T55" fmla="*/ 74 h 74"/>
              <a:gd name="T56" fmla="*/ 42 w 76"/>
              <a:gd name="T57" fmla="*/ 74 h 74"/>
              <a:gd name="T58" fmla="*/ 47 w 76"/>
              <a:gd name="T59" fmla="*/ 64 h 74"/>
              <a:gd name="T60" fmla="*/ 50 w 76"/>
              <a:gd name="T61" fmla="*/ 63 h 74"/>
              <a:gd name="T62" fmla="*/ 61 w 76"/>
              <a:gd name="T63" fmla="*/ 67 h 74"/>
              <a:gd name="T64" fmla="*/ 61 w 76"/>
              <a:gd name="T65" fmla="*/ 67 h 74"/>
              <a:gd name="T66" fmla="*/ 67 w 76"/>
              <a:gd name="T67" fmla="*/ 61 h 74"/>
              <a:gd name="T68" fmla="*/ 64 w 76"/>
              <a:gd name="T69" fmla="*/ 50 h 74"/>
              <a:gd name="T70" fmla="*/ 65 w 76"/>
              <a:gd name="T71" fmla="*/ 47 h 74"/>
              <a:gd name="T72" fmla="*/ 76 w 76"/>
              <a:gd name="T73" fmla="*/ 41 h 74"/>
              <a:gd name="T74" fmla="*/ 76 w 76"/>
              <a:gd name="T75" fmla="*/ 33 h 74"/>
              <a:gd name="T76" fmla="*/ 65 w 76"/>
              <a:gd name="T77" fmla="*/ 28 h 74"/>
              <a:gd name="T78" fmla="*/ 38 w 76"/>
              <a:gd name="T79" fmla="*/ 50 h 74"/>
              <a:gd name="T80" fmla="*/ 24 w 76"/>
              <a:gd name="T81" fmla="*/ 37 h 74"/>
              <a:gd name="T82" fmla="*/ 38 w 76"/>
              <a:gd name="T83" fmla="*/ 24 h 74"/>
              <a:gd name="T84" fmla="*/ 51 w 76"/>
              <a:gd name="T85" fmla="*/ 37 h 74"/>
              <a:gd name="T86" fmla="*/ 38 w 76"/>
              <a:gd name="T87" fmla="*/ 50 h 74"/>
              <a:gd name="T88" fmla="*/ 38 w 76"/>
              <a:gd name="T89" fmla="*/ 50 h 74"/>
              <a:gd name="T90" fmla="*/ 38 w 76"/>
              <a:gd name="T91" fmla="*/ 5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6" h="74">
                <a:moveTo>
                  <a:pt x="65" y="28"/>
                </a:moveTo>
                <a:cubicBezTo>
                  <a:pt x="64" y="25"/>
                  <a:pt x="64" y="25"/>
                  <a:pt x="64" y="25"/>
                </a:cubicBezTo>
                <a:cubicBezTo>
                  <a:pt x="68" y="15"/>
                  <a:pt x="68" y="14"/>
                  <a:pt x="67" y="14"/>
                </a:cubicBezTo>
                <a:cubicBezTo>
                  <a:pt x="62" y="8"/>
                  <a:pt x="62" y="8"/>
                  <a:pt x="62" y="8"/>
                </a:cubicBezTo>
                <a:cubicBezTo>
                  <a:pt x="61" y="8"/>
                  <a:pt x="61" y="8"/>
                  <a:pt x="61" y="8"/>
                </a:cubicBez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59" y="8"/>
                  <a:pt x="50" y="12"/>
                </a:cubicBezTo>
                <a:cubicBezTo>
                  <a:pt x="47" y="10"/>
                  <a:pt x="47" y="10"/>
                  <a:pt x="47" y="10"/>
                </a:cubicBezTo>
                <a:cubicBezTo>
                  <a:pt x="43" y="0"/>
                  <a:pt x="43" y="0"/>
                  <a:pt x="42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2" y="0"/>
                  <a:pt x="32" y="0"/>
                  <a:pt x="28" y="10"/>
                </a:cubicBezTo>
                <a:cubicBezTo>
                  <a:pt x="25" y="12"/>
                  <a:pt x="25" y="12"/>
                  <a:pt x="25" y="12"/>
                </a:cubicBezTo>
                <a:cubicBezTo>
                  <a:pt x="19" y="9"/>
                  <a:pt x="16" y="8"/>
                  <a:pt x="15" y="8"/>
                </a:cubicBezTo>
                <a:cubicBezTo>
                  <a:pt x="14" y="8"/>
                  <a:pt x="14" y="8"/>
                  <a:pt x="14" y="8"/>
                </a:cubicBezTo>
                <a:cubicBezTo>
                  <a:pt x="8" y="14"/>
                  <a:pt x="8" y="14"/>
                  <a:pt x="8" y="14"/>
                </a:cubicBezTo>
                <a:cubicBezTo>
                  <a:pt x="7" y="15"/>
                  <a:pt x="7" y="15"/>
                  <a:pt x="12" y="25"/>
                </a:cubicBezTo>
                <a:cubicBezTo>
                  <a:pt x="10" y="28"/>
                  <a:pt x="10" y="28"/>
                  <a:pt x="10" y="28"/>
                </a:cubicBezTo>
                <a:cubicBezTo>
                  <a:pt x="0" y="32"/>
                  <a:pt x="0" y="32"/>
                  <a:pt x="0" y="33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43"/>
                  <a:pt x="0" y="43"/>
                  <a:pt x="10" y="47"/>
                </a:cubicBezTo>
                <a:cubicBezTo>
                  <a:pt x="12" y="50"/>
                  <a:pt x="12" y="50"/>
                  <a:pt x="12" y="50"/>
                </a:cubicBezTo>
                <a:cubicBezTo>
                  <a:pt x="7" y="60"/>
                  <a:pt x="7" y="60"/>
                  <a:pt x="8" y="61"/>
                </a:cubicBezTo>
                <a:cubicBezTo>
                  <a:pt x="14" y="66"/>
                  <a:pt x="14" y="66"/>
                  <a:pt x="14" y="66"/>
                </a:cubicBezTo>
                <a:cubicBezTo>
                  <a:pt x="14" y="67"/>
                  <a:pt x="14" y="67"/>
                  <a:pt x="14" y="67"/>
                </a:cubicBezTo>
                <a:cubicBezTo>
                  <a:pt x="15" y="67"/>
                  <a:pt x="15" y="67"/>
                  <a:pt x="15" y="67"/>
                </a:cubicBezTo>
                <a:cubicBezTo>
                  <a:pt x="15" y="67"/>
                  <a:pt x="16" y="67"/>
                  <a:pt x="25" y="63"/>
                </a:cubicBezTo>
                <a:cubicBezTo>
                  <a:pt x="28" y="64"/>
                  <a:pt x="28" y="64"/>
                  <a:pt x="28" y="64"/>
                </a:cubicBezTo>
                <a:cubicBezTo>
                  <a:pt x="32" y="74"/>
                  <a:pt x="33" y="74"/>
                  <a:pt x="34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4" y="74"/>
                  <a:pt x="47" y="64"/>
                </a:cubicBezTo>
                <a:cubicBezTo>
                  <a:pt x="50" y="63"/>
                  <a:pt x="50" y="63"/>
                  <a:pt x="50" y="63"/>
                </a:cubicBezTo>
                <a:cubicBezTo>
                  <a:pt x="56" y="65"/>
                  <a:pt x="60" y="67"/>
                  <a:pt x="61" y="67"/>
                </a:cubicBezTo>
                <a:cubicBezTo>
                  <a:pt x="61" y="67"/>
                  <a:pt x="61" y="67"/>
                  <a:pt x="61" y="67"/>
                </a:cubicBezTo>
                <a:cubicBezTo>
                  <a:pt x="67" y="61"/>
                  <a:pt x="67" y="61"/>
                  <a:pt x="67" y="61"/>
                </a:cubicBezTo>
                <a:cubicBezTo>
                  <a:pt x="68" y="60"/>
                  <a:pt x="69" y="59"/>
                  <a:pt x="64" y="50"/>
                </a:cubicBezTo>
                <a:cubicBezTo>
                  <a:pt x="65" y="47"/>
                  <a:pt x="65" y="47"/>
                  <a:pt x="65" y="47"/>
                </a:cubicBezTo>
                <a:cubicBezTo>
                  <a:pt x="76" y="43"/>
                  <a:pt x="76" y="42"/>
                  <a:pt x="76" y="41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32"/>
                  <a:pt x="76" y="32"/>
                  <a:pt x="65" y="28"/>
                </a:cubicBezTo>
                <a:close/>
                <a:moveTo>
                  <a:pt x="38" y="50"/>
                </a:moveTo>
                <a:cubicBezTo>
                  <a:pt x="30" y="50"/>
                  <a:pt x="24" y="44"/>
                  <a:pt x="24" y="37"/>
                </a:cubicBezTo>
                <a:cubicBezTo>
                  <a:pt x="24" y="30"/>
                  <a:pt x="30" y="24"/>
                  <a:pt x="38" y="24"/>
                </a:cubicBezTo>
                <a:cubicBezTo>
                  <a:pt x="45" y="24"/>
                  <a:pt x="51" y="30"/>
                  <a:pt x="51" y="37"/>
                </a:cubicBezTo>
                <a:cubicBezTo>
                  <a:pt x="51" y="44"/>
                  <a:pt x="45" y="50"/>
                  <a:pt x="38" y="50"/>
                </a:cubicBezTo>
                <a:close/>
                <a:moveTo>
                  <a:pt x="38" y="50"/>
                </a:moveTo>
                <a:cubicBezTo>
                  <a:pt x="38" y="50"/>
                  <a:pt x="38" y="50"/>
                  <a:pt x="38" y="50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88" name="Freeform: Shape 49"/>
          <p:cNvSpPr/>
          <p:nvPr/>
        </p:nvSpPr>
        <p:spPr bwMode="auto">
          <a:xfrm>
            <a:off x="5024344" y="2481672"/>
            <a:ext cx="205304" cy="199479"/>
          </a:xfrm>
          <a:custGeom>
            <a:avLst/>
            <a:gdLst>
              <a:gd name="T0" fmla="*/ 65 w 76"/>
              <a:gd name="T1" fmla="*/ 28 h 74"/>
              <a:gd name="T2" fmla="*/ 64 w 76"/>
              <a:gd name="T3" fmla="*/ 25 h 74"/>
              <a:gd name="T4" fmla="*/ 67 w 76"/>
              <a:gd name="T5" fmla="*/ 14 h 74"/>
              <a:gd name="T6" fmla="*/ 62 w 76"/>
              <a:gd name="T7" fmla="*/ 8 h 74"/>
              <a:gd name="T8" fmla="*/ 61 w 76"/>
              <a:gd name="T9" fmla="*/ 8 h 74"/>
              <a:gd name="T10" fmla="*/ 60 w 76"/>
              <a:gd name="T11" fmla="*/ 8 h 74"/>
              <a:gd name="T12" fmla="*/ 51 w 76"/>
              <a:gd name="T13" fmla="*/ 12 h 74"/>
              <a:gd name="T14" fmla="*/ 47 w 76"/>
              <a:gd name="T15" fmla="*/ 10 h 74"/>
              <a:gd name="T16" fmla="*/ 42 w 76"/>
              <a:gd name="T17" fmla="*/ 0 h 74"/>
              <a:gd name="T18" fmla="*/ 34 w 76"/>
              <a:gd name="T19" fmla="*/ 0 h 74"/>
              <a:gd name="T20" fmla="*/ 28 w 76"/>
              <a:gd name="T21" fmla="*/ 10 h 74"/>
              <a:gd name="T22" fmla="*/ 25 w 76"/>
              <a:gd name="T23" fmla="*/ 12 h 74"/>
              <a:gd name="T24" fmla="*/ 15 w 76"/>
              <a:gd name="T25" fmla="*/ 8 h 74"/>
              <a:gd name="T26" fmla="*/ 14 w 76"/>
              <a:gd name="T27" fmla="*/ 8 h 74"/>
              <a:gd name="T28" fmla="*/ 8 w 76"/>
              <a:gd name="T29" fmla="*/ 14 h 74"/>
              <a:gd name="T30" fmla="*/ 12 w 76"/>
              <a:gd name="T31" fmla="*/ 25 h 74"/>
              <a:gd name="T32" fmla="*/ 10 w 76"/>
              <a:gd name="T33" fmla="*/ 28 h 74"/>
              <a:gd name="T34" fmla="*/ 0 w 76"/>
              <a:gd name="T35" fmla="*/ 34 h 74"/>
              <a:gd name="T36" fmla="*/ 0 w 76"/>
              <a:gd name="T37" fmla="*/ 41 h 74"/>
              <a:gd name="T38" fmla="*/ 10 w 76"/>
              <a:gd name="T39" fmla="*/ 47 h 74"/>
              <a:gd name="T40" fmla="*/ 12 w 76"/>
              <a:gd name="T41" fmla="*/ 50 h 74"/>
              <a:gd name="T42" fmla="*/ 8 w 76"/>
              <a:gd name="T43" fmla="*/ 61 h 74"/>
              <a:gd name="T44" fmla="*/ 14 w 76"/>
              <a:gd name="T45" fmla="*/ 66 h 74"/>
              <a:gd name="T46" fmla="*/ 15 w 76"/>
              <a:gd name="T47" fmla="*/ 67 h 74"/>
              <a:gd name="T48" fmla="*/ 15 w 76"/>
              <a:gd name="T49" fmla="*/ 67 h 74"/>
              <a:gd name="T50" fmla="*/ 25 w 76"/>
              <a:gd name="T51" fmla="*/ 63 h 74"/>
              <a:gd name="T52" fmla="*/ 28 w 76"/>
              <a:gd name="T53" fmla="*/ 64 h 74"/>
              <a:gd name="T54" fmla="*/ 34 w 76"/>
              <a:gd name="T55" fmla="*/ 74 h 74"/>
              <a:gd name="T56" fmla="*/ 42 w 76"/>
              <a:gd name="T57" fmla="*/ 74 h 74"/>
              <a:gd name="T58" fmla="*/ 47 w 76"/>
              <a:gd name="T59" fmla="*/ 64 h 74"/>
              <a:gd name="T60" fmla="*/ 51 w 76"/>
              <a:gd name="T61" fmla="*/ 63 h 74"/>
              <a:gd name="T62" fmla="*/ 61 w 76"/>
              <a:gd name="T63" fmla="*/ 67 h 74"/>
              <a:gd name="T64" fmla="*/ 61 w 76"/>
              <a:gd name="T65" fmla="*/ 67 h 74"/>
              <a:gd name="T66" fmla="*/ 68 w 76"/>
              <a:gd name="T67" fmla="*/ 61 h 74"/>
              <a:gd name="T68" fmla="*/ 64 w 76"/>
              <a:gd name="T69" fmla="*/ 50 h 74"/>
              <a:gd name="T70" fmla="*/ 65 w 76"/>
              <a:gd name="T71" fmla="*/ 47 h 74"/>
              <a:gd name="T72" fmla="*/ 76 w 76"/>
              <a:gd name="T73" fmla="*/ 41 h 74"/>
              <a:gd name="T74" fmla="*/ 76 w 76"/>
              <a:gd name="T75" fmla="*/ 33 h 74"/>
              <a:gd name="T76" fmla="*/ 65 w 76"/>
              <a:gd name="T77" fmla="*/ 28 h 74"/>
              <a:gd name="T78" fmla="*/ 38 w 76"/>
              <a:gd name="T79" fmla="*/ 50 h 74"/>
              <a:gd name="T80" fmla="*/ 25 w 76"/>
              <a:gd name="T81" fmla="*/ 37 h 74"/>
              <a:gd name="T82" fmla="*/ 38 w 76"/>
              <a:gd name="T83" fmla="*/ 24 h 74"/>
              <a:gd name="T84" fmla="*/ 51 w 76"/>
              <a:gd name="T85" fmla="*/ 37 h 74"/>
              <a:gd name="T86" fmla="*/ 38 w 76"/>
              <a:gd name="T87" fmla="*/ 50 h 74"/>
              <a:gd name="T88" fmla="*/ 38 w 76"/>
              <a:gd name="T89" fmla="*/ 50 h 74"/>
              <a:gd name="T90" fmla="*/ 38 w 76"/>
              <a:gd name="T91" fmla="*/ 5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6" h="74">
                <a:moveTo>
                  <a:pt x="65" y="28"/>
                </a:moveTo>
                <a:cubicBezTo>
                  <a:pt x="64" y="25"/>
                  <a:pt x="64" y="25"/>
                  <a:pt x="64" y="25"/>
                </a:cubicBezTo>
                <a:cubicBezTo>
                  <a:pt x="68" y="15"/>
                  <a:pt x="68" y="15"/>
                  <a:pt x="67" y="14"/>
                </a:cubicBezTo>
                <a:cubicBezTo>
                  <a:pt x="62" y="8"/>
                  <a:pt x="62" y="8"/>
                  <a:pt x="62" y="8"/>
                </a:cubicBezTo>
                <a:cubicBezTo>
                  <a:pt x="61" y="8"/>
                  <a:pt x="61" y="8"/>
                  <a:pt x="61" y="8"/>
                </a:cubicBez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59" y="8"/>
                  <a:pt x="51" y="12"/>
                </a:cubicBezTo>
                <a:cubicBezTo>
                  <a:pt x="47" y="10"/>
                  <a:pt x="47" y="10"/>
                  <a:pt x="47" y="10"/>
                </a:cubicBezTo>
                <a:cubicBezTo>
                  <a:pt x="43" y="0"/>
                  <a:pt x="43" y="0"/>
                  <a:pt x="42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3" y="0"/>
                  <a:pt x="32" y="0"/>
                  <a:pt x="28" y="10"/>
                </a:cubicBezTo>
                <a:cubicBezTo>
                  <a:pt x="25" y="12"/>
                  <a:pt x="25" y="12"/>
                  <a:pt x="25" y="12"/>
                </a:cubicBezTo>
                <a:cubicBezTo>
                  <a:pt x="19" y="9"/>
                  <a:pt x="16" y="8"/>
                  <a:pt x="15" y="8"/>
                </a:cubicBezTo>
                <a:cubicBezTo>
                  <a:pt x="14" y="8"/>
                  <a:pt x="14" y="8"/>
                  <a:pt x="14" y="8"/>
                </a:cubicBezTo>
                <a:cubicBezTo>
                  <a:pt x="8" y="14"/>
                  <a:pt x="8" y="14"/>
                  <a:pt x="8" y="14"/>
                </a:cubicBezTo>
                <a:cubicBezTo>
                  <a:pt x="7" y="15"/>
                  <a:pt x="7" y="15"/>
                  <a:pt x="12" y="25"/>
                </a:cubicBezTo>
                <a:cubicBezTo>
                  <a:pt x="10" y="28"/>
                  <a:pt x="10" y="28"/>
                  <a:pt x="10" y="28"/>
                </a:cubicBezTo>
                <a:cubicBezTo>
                  <a:pt x="0" y="32"/>
                  <a:pt x="0" y="32"/>
                  <a:pt x="0" y="34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43"/>
                  <a:pt x="0" y="43"/>
                  <a:pt x="10" y="47"/>
                </a:cubicBezTo>
                <a:cubicBezTo>
                  <a:pt x="12" y="50"/>
                  <a:pt x="12" y="50"/>
                  <a:pt x="12" y="50"/>
                </a:cubicBezTo>
                <a:cubicBezTo>
                  <a:pt x="7" y="60"/>
                  <a:pt x="8" y="60"/>
                  <a:pt x="8" y="61"/>
                </a:cubicBezTo>
                <a:cubicBezTo>
                  <a:pt x="14" y="66"/>
                  <a:pt x="14" y="66"/>
                  <a:pt x="14" y="66"/>
                </a:cubicBezTo>
                <a:cubicBezTo>
                  <a:pt x="15" y="67"/>
                  <a:pt x="15" y="67"/>
                  <a:pt x="15" y="67"/>
                </a:cubicBezTo>
                <a:cubicBezTo>
                  <a:pt x="15" y="67"/>
                  <a:pt x="15" y="67"/>
                  <a:pt x="15" y="67"/>
                </a:cubicBezTo>
                <a:cubicBezTo>
                  <a:pt x="16" y="67"/>
                  <a:pt x="17" y="67"/>
                  <a:pt x="25" y="63"/>
                </a:cubicBezTo>
                <a:cubicBezTo>
                  <a:pt x="28" y="64"/>
                  <a:pt x="28" y="64"/>
                  <a:pt x="28" y="64"/>
                </a:cubicBezTo>
                <a:cubicBezTo>
                  <a:pt x="32" y="74"/>
                  <a:pt x="33" y="74"/>
                  <a:pt x="34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4" y="74"/>
                  <a:pt x="47" y="64"/>
                </a:cubicBezTo>
                <a:cubicBezTo>
                  <a:pt x="51" y="63"/>
                  <a:pt x="51" y="63"/>
                  <a:pt x="51" y="63"/>
                </a:cubicBezTo>
                <a:cubicBezTo>
                  <a:pt x="56" y="65"/>
                  <a:pt x="60" y="67"/>
                  <a:pt x="61" y="67"/>
                </a:cubicBezTo>
                <a:cubicBezTo>
                  <a:pt x="61" y="67"/>
                  <a:pt x="61" y="67"/>
                  <a:pt x="61" y="67"/>
                </a:cubicBezTo>
                <a:cubicBezTo>
                  <a:pt x="68" y="61"/>
                  <a:pt x="68" y="61"/>
                  <a:pt x="68" y="61"/>
                </a:cubicBezTo>
                <a:cubicBezTo>
                  <a:pt x="68" y="60"/>
                  <a:pt x="69" y="60"/>
                  <a:pt x="64" y="50"/>
                </a:cubicBezTo>
                <a:cubicBezTo>
                  <a:pt x="65" y="47"/>
                  <a:pt x="65" y="47"/>
                  <a:pt x="65" y="47"/>
                </a:cubicBezTo>
                <a:cubicBezTo>
                  <a:pt x="76" y="43"/>
                  <a:pt x="76" y="42"/>
                  <a:pt x="76" y="41"/>
                </a:cubicBezTo>
                <a:cubicBezTo>
                  <a:pt x="76" y="33"/>
                  <a:pt x="76" y="33"/>
                  <a:pt x="76" y="33"/>
                </a:cubicBezTo>
                <a:cubicBezTo>
                  <a:pt x="76" y="32"/>
                  <a:pt x="76" y="32"/>
                  <a:pt x="65" y="28"/>
                </a:cubicBezTo>
                <a:close/>
                <a:moveTo>
                  <a:pt x="38" y="50"/>
                </a:moveTo>
                <a:cubicBezTo>
                  <a:pt x="31" y="50"/>
                  <a:pt x="25" y="45"/>
                  <a:pt x="25" y="37"/>
                </a:cubicBezTo>
                <a:cubicBezTo>
                  <a:pt x="25" y="30"/>
                  <a:pt x="31" y="24"/>
                  <a:pt x="38" y="24"/>
                </a:cubicBezTo>
                <a:cubicBezTo>
                  <a:pt x="45" y="24"/>
                  <a:pt x="51" y="30"/>
                  <a:pt x="51" y="37"/>
                </a:cubicBezTo>
                <a:cubicBezTo>
                  <a:pt x="51" y="45"/>
                  <a:pt x="45" y="50"/>
                  <a:pt x="38" y="50"/>
                </a:cubicBezTo>
                <a:close/>
                <a:moveTo>
                  <a:pt x="38" y="50"/>
                </a:moveTo>
                <a:cubicBezTo>
                  <a:pt x="38" y="50"/>
                  <a:pt x="38" y="50"/>
                  <a:pt x="38" y="50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89" name="Freeform: Shape 50"/>
          <p:cNvSpPr/>
          <p:nvPr/>
        </p:nvSpPr>
        <p:spPr bwMode="auto">
          <a:xfrm>
            <a:off x="5587836" y="4763302"/>
            <a:ext cx="1042534" cy="784812"/>
          </a:xfrm>
          <a:custGeom>
            <a:avLst/>
            <a:gdLst>
              <a:gd name="T0" fmla="*/ 364 w 386"/>
              <a:gd name="T1" fmla="*/ 106 h 291"/>
              <a:gd name="T2" fmla="*/ 386 w 386"/>
              <a:gd name="T3" fmla="*/ 84 h 291"/>
              <a:gd name="T4" fmla="*/ 364 w 386"/>
              <a:gd name="T5" fmla="*/ 62 h 291"/>
              <a:gd name="T6" fmla="*/ 363 w 386"/>
              <a:gd name="T7" fmla="*/ 62 h 291"/>
              <a:gd name="T8" fmla="*/ 363 w 386"/>
              <a:gd name="T9" fmla="*/ 46 h 291"/>
              <a:gd name="T10" fmla="*/ 364 w 386"/>
              <a:gd name="T11" fmla="*/ 46 h 291"/>
              <a:gd name="T12" fmla="*/ 386 w 386"/>
              <a:gd name="T13" fmla="*/ 24 h 291"/>
              <a:gd name="T14" fmla="*/ 364 w 386"/>
              <a:gd name="T15" fmla="*/ 2 h 291"/>
              <a:gd name="T16" fmla="*/ 344 w 386"/>
              <a:gd name="T17" fmla="*/ 2 h 291"/>
              <a:gd name="T18" fmla="*/ 335 w 386"/>
              <a:gd name="T19" fmla="*/ 0 h 291"/>
              <a:gd name="T20" fmla="*/ 50 w 386"/>
              <a:gd name="T21" fmla="*/ 0 h 291"/>
              <a:gd name="T22" fmla="*/ 42 w 386"/>
              <a:gd name="T23" fmla="*/ 2 h 291"/>
              <a:gd name="T24" fmla="*/ 22 w 386"/>
              <a:gd name="T25" fmla="*/ 2 h 291"/>
              <a:gd name="T26" fmla="*/ 0 w 386"/>
              <a:gd name="T27" fmla="*/ 24 h 291"/>
              <a:gd name="T28" fmla="*/ 22 w 386"/>
              <a:gd name="T29" fmla="*/ 46 h 291"/>
              <a:gd name="T30" fmla="*/ 23 w 386"/>
              <a:gd name="T31" fmla="*/ 46 h 291"/>
              <a:gd name="T32" fmla="*/ 23 w 386"/>
              <a:gd name="T33" fmla="*/ 62 h 291"/>
              <a:gd name="T34" fmla="*/ 22 w 386"/>
              <a:gd name="T35" fmla="*/ 62 h 291"/>
              <a:gd name="T36" fmla="*/ 0 w 386"/>
              <a:gd name="T37" fmla="*/ 84 h 291"/>
              <a:gd name="T38" fmla="*/ 22 w 386"/>
              <a:gd name="T39" fmla="*/ 106 h 291"/>
              <a:gd name="T40" fmla="*/ 23 w 386"/>
              <a:gd name="T41" fmla="*/ 106 h 291"/>
              <a:gd name="T42" fmla="*/ 23 w 386"/>
              <a:gd name="T43" fmla="*/ 122 h 291"/>
              <a:gd name="T44" fmla="*/ 22 w 386"/>
              <a:gd name="T45" fmla="*/ 122 h 291"/>
              <a:gd name="T46" fmla="*/ 0 w 386"/>
              <a:gd name="T47" fmla="*/ 144 h 291"/>
              <a:gd name="T48" fmla="*/ 22 w 386"/>
              <a:gd name="T49" fmla="*/ 166 h 291"/>
              <a:gd name="T50" fmla="*/ 23 w 386"/>
              <a:gd name="T51" fmla="*/ 166 h 291"/>
              <a:gd name="T52" fmla="*/ 23 w 386"/>
              <a:gd name="T53" fmla="*/ 184 h 291"/>
              <a:gd name="T54" fmla="*/ 50 w 386"/>
              <a:gd name="T55" fmla="*/ 211 h 291"/>
              <a:gd name="T56" fmla="*/ 171 w 386"/>
              <a:gd name="T57" fmla="*/ 291 h 291"/>
              <a:gd name="T58" fmla="*/ 191 w 386"/>
              <a:gd name="T59" fmla="*/ 291 h 291"/>
              <a:gd name="T60" fmla="*/ 193 w 386"/>
              <a:gd name="T61" fmla="*/ 291 h 291"/>
              <a:gd name="T62" fmla="*/ 194 w 386"/>
              <a:gd name="T63" fmla="*/ 291 h 291"/>
              <a:gd name="T64" fmla="*/ 215 w 386"/>
              <a:gd name="T65" fmla="*/ 291 h 291"/>
              <a:gd name="T66" fmla="*/ 335 w 386"/>
              <a:gd name="T67" fmla="*/ 211 h 291"/>
              <a:gd name="T68" fmla="*/ 363 w 386"/>
              <a:gd name="T69" fmla="*/ 184 h 291"/>
              <a:gd name="T70" fmla="*/ 363 w 386"/>
              <a:gd name="T71" fmla="*/ 166 h 291"/>
              <a:gd name="T72" fmla="*/ 364 w 386"/>
              <a:gd name="T73" fmla="*/ 166 h 291"/>
              <a:gd name="T74" fmla="*/ 386 w 386"/>
              <a:gd name="T75" fmla="*/ 144 h 291"/>
              <a:gd name="T76" fmla="*/ 364 w 386"/>
              <a:gd name="T77" fmla="*/ 122 h 291"/>
              <a:gd name="T78" fmla="*/ 363 w 386"/>
              <a:gd name="T79" fmla="*/ 122 h 291"/>
              <a:gd name="T80" fmla="*/ 363 w 386"/>
              <a:gd name="T81" fmla="*/ 106 h 291"/>
              <a:gd name="T82" fmla="*/ 364 w 386"/>
              <a:gd name="T83" fmla="*/ 106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86" h="291">
                <a:moveTo>
                  <a:pt x="364" y="106"/>
                </a:moveTo>
                <a:cubicBezTo>
                  <a:pt x="376" y="106"/>
                  <a:pt x="386" y="96"/>
                  <a:pt x="386" y="84"/>
                </a:cubicBezTo>
                <a:cubicBezTo>
                  <a:pt x="386" y="72"/>
                  <a:pt x="376" y="62"/>
                  <a:pt x="364" y="62"/>
                </a:cubicBezTo>
                <a:cubicBezTo>
                  <a:pt x="363" y="62"/>
                  <a:pt x="363" y="62"/>
                  <a:pt x="363" y="62"/>
                </a:cubicBezTo>
                <a:cubicBezTo>
                  <a:pt x="363" y="46"/>
                  <a:pt x="363" y="46"/>
                  <a:pt x="363" y="46"/>
                </a:cubicBezTo>
                <a:cubicBezTo>
                  <a:pt x="364" y="46"/>
                  <a:pt x="364" y="46"/>
                  <a:pt x="364" y="46"/>
                </a:cubicBezTo>
                <a:cubicBezTo>
                  <a:pt x="376" y="46"/>
                  <a:pt x="386" y="36"/>
                  <a:pt x="386" y="24"/>
                </a:cubicBezTo>
                <a:cubicBezTo>
                  <a:pt x="386" y="12"/>
                  <a:pt x="376" y="2"/>
                  <a:pt x="364" y="2"/>
                </a:cubicBezTo>
                <a:cubicBezTo>
                  <a:pt x="344" y="2"/>
                  <a:pt x="344" y="2"/>
                  <a:pt x="344" y="2"/>
                </a:cubicBezTo>
                <a:cubicBezTo>
                  <a:pt x="341" y="1"/>
                  <a:pt x="338" y="0"/>
                  <a:pt x="335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47" y="0"/>
                  <a:pt x="44" y="1"/>
                  <a:pt x="42" y="2"/>
                </a:cubicBezTo>
                <a:cubicBezTo>
                  <a:pt x="22" y="2"/>
                  <a:pt x="22" y="2"/>
                  <a:pt x="22" y="2"/>
                </a:cubicBezTo>
                <a:cubicBezTo>
                  <a:pt x="10" y="2"/>
                  <a:pt x="0" y="12"/>
                  <a:pt x="0" y="24"/>
                </a:cubicBezTo>
                <a:cubicBezTo>
                  <a:pt x="0" y="36"/>
                  <a:pt x="10" y="46"/>
                  <a:pt x="22" y="46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62"/>
                  <a:pt x="23" y="62"/>
                  <a:pt x="23" y="62"/>
                </a:cubicBezTo>
                <a:cubicBezTo>
                  <a:pt x="22" y="62"/>
                  <a:pt x="22" y="62"/>
                  <a:pt x="22" y="62"/>
                </a:cubicBezTo>
                <a:cubicBezTo>
                  <a:pt x="10" y="62"/>
                  <a:pt x="0" y="72"/>
                  <a:pt x="0" y="84"/>
                </a:cubicBezTo>
                <a:cubicBezTo>
                  <a:pt x="0" y="96"/>
                  <a:pt x="10" y="106"/>
                  <a:pt x="22" y="106"/>
                </a:cubicBezTo>
                <a:cubicBezTo>
                  <a:pt x="23" y="106"/>
                  <a:pt x="23" y="106"/>
                  <a:pt x="23" y="106"/>
                </a:cubicBezTo>
                <a:cubicBezTo>
                  <a:pt x="23" y="122"/>
                  <a:pt x="23" y="122"/>
                  <a:pt x="23" y="122"/>
                </a:cubicBezTo>
                <a:cubicBezTo>
                  <a:pt x="22" y="122"/>
                  <a:pt x="22" y="122"/>
                  <a:pt x="22" y="122"/>
                </a:cubicBezTo>
                <a:cubicBezTo>
                  <a:pt x="10" y="122"/>
                  <a:pt x="0" y="132"/>
                  <a:pt x="0" y="144"/>
                </a:cubicBezTo>
                <a:cubicBezTo>
                  <a:pt x="0" y="156"/>
                  <a:pt x="10" y="166"/>
                  <a:pt x="22" y="166"/>
                </a:cubicBezTo>
                <a:cubicBezTo>
                  <a:pt x="23" y="166"/>
                  <a:pt x="23" y="166"/>
                  <a:pt x="23" y="166"/>
                </a:cubicBezTo>
                <a:cubicBezTo>
                  <a:pt x="23" y="184"/>
                  <a:pt x="23" y="184"/>
                  <a:pt x="23" y="184"/>
                </a:cubicBezTo>
                <a:cubicBezTo>
                  <a:pt x="23" y="198"/>
                  <a:pt x="35" y="211"/>
                  <a:pt x="50" y="211"/>
                </a:cubicBezTo>
                <a:cubicBezTo>
                  <a:pt x="50" y="211"/>
                  <a:pt x="138" y="291"/>
                  <a:pt x="171" y="291"/>
                </a:cubicBezTo>
                <a:cubicBezTo>
                  <a:pt x="182" y="291"/>
                  <a:pt x="188" y="291"/>
                  <a:pt x="191" y="291"/>
                </a:cubicBezTo>
                <a:cubicBezTo>
                  <a:pt x="192" y="291"/>
                  <a:pt x="192" y="291"/>
                  <a:pt x="193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7" y="291"/>
                  <a:pt x="204" y="291"/>
                  <a:pt x="215" y="291"/>
                </a:cubicBezTo>
                <a:cubicBezTo>
                  <a:pt x="247" y="291"/>
                  <a:pt x="335" y="211"/>
                  <a:pt x="335" y="211"/>
                </a:cubicBezTo>
                <a:cubicBezTo>
                  <a:pt x="350" y="211"/>
                  <a:pt x="363" y="198"/>
                  <a:pt x="363" y="184"/>
                </a:cubicBezTo>
                <a:cubicBezTo>
                  <a:pt x="363" y="166"/>
                  <a:pt x="363" y="166"/>
                  <a:pt x="363" y="166"/>
                </a:cubicBezTo>
                <a:cubicBezTo>
                  <a:pt x="364" y="166"/>
                  <a:pt x="364" y="166"/>
                  <a:pt x="364" y="166"/>
                </a:cubicBezTo>
                <a:cubicBezTo>
                  <a:pt x="376" y="166"/>
                  <a:pt x="386" y="156"/>
                  <a:pt x="386" y="144"/>
                </a:cubicBezTo>
                <a:cubicBezTo>
                  <a:pt x="386" y="132"/>
                  <a:pt x="376" y="122"/>
                  <a:pt x="364" y="122"/>
                </a:cubicBezTo>
                <a:cubicBezTo>
                  <a:pt x="363" y="122"/>
                  <a:pt x="363" y="122"/>
                  <a:pt x="363" y="122"/>
                </a:cubicBezTo>
                <a:cubicBezTo>
                  <a:pt x="363" y="106"/>
                  <a:pt x="363" y="106"/>
                  <a:pt x="363" y="106"/>
                </a:cubicBezTo>
                <a:lnTo>
                  <a:pt x="364" y="106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5" name="Oval 51"/>
          <p:cNvSpPr/>
          <p:nvPr/>
        </p:nvSpPr>
        <p:spPr bwMode="auto">
          <a:xfrm>
            <a:off x="3175870" y="2106202"/>
            <a:ext cx="556538" cy="5566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Oval 53"/>
          <p:cNvSpPr/>
          <p:nvPr/>
        </p:nvSpPr>
        <p:spPr bwMode="auto">
          <a:xfrm>
            <a:off x="8489448" y="2068147"/>
            <a:ext cx="556538" cy="556683"/>
          </a:xfrm>
          <a:prstGeom prst="ellipse">
            <a:avLst/>
          </a:prstGeom>
          <a:solidFill>
            <a:srgbClr val="00BC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Oval 54"/>
          <p:cNvSpPr/>
          <p:nvPr/>
        </p:nvSpPr>
        <p:spPr bwMode="auto">
          <a:xfrm>
            <a:off x="3142585" y="3827612"/>
            <a:ext cx="556538" cy="55668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Oval 57"/>
          <p:cNvSpPr/>
          <p:nvPr/>
        </p:nvSpPr>
        <p:spPr bwMode="auto">
          <a:xfrm>
            <a:off x="8512036" y="3827019"/>
            <a:ext cx="556538" cy="556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" name="Freeform: Shape 58"/>
          <p:cNvSpPr>
            <a:spLocks noChangeAspect="1"/>
          </p:cNvSpPr>
          <p:nvPr/>
        </p:nvSpPr>
        <p:spPr bwMode="auto">
          <a:xfrm>
            <a:off x="3311999" y="2247358"/>
            <a:ext cx="284539" cy="28394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357" y="18801"/>
                </a:moveTo>
                <a:cubicBezTo>
                  <a:pt x="21518" y="18965"/>
                  <a:pt x="21599" y="19177"/>
                  <a:pt x="21599" y="19436"/>
                </a:cubicBezTo>
                <a:cubicBezTo>
                  <a:pt x="21599" y="19580"/>
                  <a:pt x="21518" y="19775"/>
                  <a:pt x="21357" y="20018"/>
                </a:cubicBezTo>
                <a:cubicBezTo>
                  <a:pt x="21193" y="20261"/>
                  <a:pt x="20989" y="20504"/>
                  <a:pt x="20746" y="20741"/>
                </a:cubicBezTo>
                <a:cubicBezTo>
                  <a:pt x="20503" y="20978"/>
                  <a:pt x="20260" y="21184"/>
                  <a:pt x="20023" y="21348"/>
                </a:cubicBezTo>
                <a:cubicBezTo>
                  <a:pt x="19783" y="21518"/>
                  <a:pt x="19593" y="21599"/>
                  <a:pt x="19447" y="21599"/>
                </a:cubicBezTo>
                <a:cubicBezTo>
                  <a:pt x="19189" y="21599"/>
                  <a:pt x="18975" y="21515"/>
                  <a:pt x="18811" y="21343"/>
                </a:cubicBezTo>
                <a:lnTo>
                  <a:pt x="13957" y="16502"/>
                </a:lnTo>
                <a:cubicBezTo>
                  <a:pt x="13217" y="16980"/>
                  <a:pt x="12428" y="17350"/>
                  <a:pt x="11589" y="17604"/>
                </a:cubicBezTo>
                <a:cubicBezTo>
                  <a:pt x="10750" y="17864"/>
                  <a:pt x="9891" y="17991"/>
                  <a:pt x="9007" y="17991"/>
                </a:cubicBezTo>
                <a:cubicBezTo>
                  <a:pt x="7769" y="17991"/>
                  <a:pt x="6608" y="17759"/>
                  <a:pt x="5517" y="17290"/>
                </a:cubicBezTo>
                <a:cubicBezTo>
                  <a:pt x="4427" y="16822"/>
                  <a:pt x="3469" y="16175"/>
                  <a:pt x="2644" y="15353"/>
                </a:cubicBezTo>
                <a:cubicBezTo>
                  <a:pt x="1816" y="14534"/>
                  <a:pt x="1172" y="13580"/>
                  <a:pt x="700" y="12487"/>
                </a:cubicBezTo>
                <a:cubicBezTo>
                  <a:pt x="231" y="11400"/>
                  <a:pt x="0" y="10236"/>
                  <a:pt x="0" y="8999"/>
                </a:cubicBezTo>
                <a:cubicBezTo>
                  <a:pt x="0" y="7768"/>
                  <a:pt x="231" y="6602"/>
                  <a:pt x="700" y="5515"/>
                </a:cubicBezTo>
                <a:cubicBezTo>
                  <a:pt x="1169" y="4422"/>
                  <a:pt x="1816" y="3467"/>
                  <a:pt x="2644" y="2645"/>
                </a:cubicBezTo>
                <a:cubicBezTo>
                  <a:pt x="3469" y="1827"/>
                  <a:pt x="4424" y="1180"/>
                  <a:pt x="5512" y="708"/>
                </a:cubicBezTo>
                <a:cubicBezTo>
                  <a:pt x="6600" y="237"/>
                  <a:pt x="7764" y="0"/>
                  <a:pt x="9007" y="0"/>
                </a:cubicBezTo>
                <a:cubicBezTo>
                  <a:pt x="10244" y="0"/>
                  <a:pt x="11403" y="237"/>
                  <a:pt x="12488" y="708"/>
                </a:cubicBezTo>
                <a:cubicBezTo>
                  <a:pt x="13573" y="1180"/>
                  <a:pt x="14530" y="1827"/>
                  <a:pt x="15358" y="2645"/>
                </a:cubicBezTo>
                <a:cubicBezTo>
                  <a:pt x="16183" y="3467"/>
                  <a:pt x="16830" y="4422"/>
                  <a:pt x="17299" y="5515"/>
                </a:cubicBezTo>
                <a:cubicBezTo>
                  <a:pt x="17768" y="6602"/>
                  <a:pt x="18003" y="7768"/>
                  <a:pt x="18003" y="8999"/>
                </a:cubicBezTo>
                <a:cubicBezTo>
                  <a:pt x="18003" y="9886"/>
                  <a:pt x="17873" y="10747"/>
                  <a:pt x="17616" y="11589"/>
                </a:cubicBezTo>
                <a:cubicBezTo>
                  <a:pt x="17359" y="12433"/>
                  <a:pt x="16991" y="13218"/>
                  <a:pt x="16514" y="13947"/>
                </a:cubicBezTo>
                <a:lnTo>
                  <a:pt x="21357" y="18801"/>
                </a:lnTo>
                <a:close/>
                <a:moveTo>
                  <a:pt x="3596" y="8999"/>
                </a:moveTo>
                <a:cubicBezTo>
                  <a:pt x="3596" y="9759"/>
                  <a:pt x="3740" y="10465"/>
                  <a:pt x="4028" y="11117"/>
                </a:cubicBezTo>
                <a:cubicBezTo>
                  <a:pt x="4317" y="11770"/>
                  <a:pt x="4707" y="12337"/>
                  <a:pt x="5193" y="12820"/>
                </a:cubicBezTo>
                <a:cubicBezTo>
                  <a:pt x="5679" y="13300"/>
                  <a:pt x="6252" y="13684"/>
                  <a:pt x="6908" y="13969"/>
                </a:cubicBezTo>
                <a:cubicBezTo>
                  <a:pt x="7566" y="14252"/>
                  <a:pt x="8264" y="14393"/>
                  <a:pt x="9004" y="14393"/>
                </a:cubicBezTo>
                <a:cubicBezTo>
                  <a:pt x="9744" y="14393"/>
                  <a:pt x="10439" y="14252"/>
                  <a:pt x="11092" y="13969"/>
                </a:cubicBezTo>
                <a:cubicBezTo>
                  <a:pt x="11745" y="13684"/>
                  <a:pt x="12318" y="13300"/>
                  <a:pt x="12801" y="12820"/>
                </a:cubicBezTo>
                <a:cubicBezTo>
                  <a:pt x="13290" y="12337"/>
                  <a:pt x="13677" y="11770"/>
                  <a:pt x="13965" y="11117"/>
                </a:cubicBezTo>
                <a:cubicBezTo>
                  <a:pt x="14254" y="10465"/>
                  <a:pt x="14398" y="9759"/>
                  <a:pt x="14398" y="8999"/>
                </a:cubicBezTo>
                <a:cubicBezTo>
                  <a:pt x="14398" y="8259"/>
                  <a:pt x="14254" y="7565"/>
                  <a:pt x="13965" y="6912"/>
                </a:cubicBezTo>
                <a:cubicBezTo>
                  <a:pt x="13674" y="6257"/>
                  <a:pt x="13290" y="5684"/>
                  <a:pt x="12801" y="5192"/>
                </a:cubicBezTo>
                <a:cubicBezTo>
                  <a:pt x="12315" y="4704"/>
                  <a:pt x="11745" y="4317"/>
                  <a:pt x="11092" y="4032"/>
                </a:cubicBezTo>
                <a:cubicBezTo>
                  <a:pt x="10439" y="3749"/>
                  <a:pt x="9741" y="3605"/>
                  <a:pt x="9004" y="3605"/>
                </a:cubicBezTo>
                <a:cubicBezTo>
                  <a:pt x="8267" y="3605"/>
                  <a:pt x="7566" y="3749"/>
                  <a:pt x="6908" y="4032"/>
                </a:cubicBezTo>
                <a:cubicBezTo>
                  <a:pt x="6252" y="4317"/>
                  <a:pt x="5676" y="4704"/>
                  <a:pt x="5193" y="5192"/>
                </a:cubicBezTo>
                <a:cubicBezTo>
                  <a:pt x="4707" y="5684"/>
                  <a:pt x="4317" y="6257"/>
                  <a:pt x="4028" y="6912"/>
                </a:cubicBezTo>
                <a:cubicBezTo>
                  <a:pt x="3740" y="7565"/>
                  <a:pt x="3596" y="8256"/>
                  <a:pt x="3596" y="8999"/>
                </a:cubicBezTo>
                <a:moveTo>
                  <a:pt x="9007" y="5591"/>
                </a:moveTo>
                <a:cubicBezTo>
                  <a:pt x="9185" y="5591"/>
                  <a:pt x="9343" y="5656"/>
                  <a:pt x="9473" y="5785"/>
                </a:cubicBezTo>
                <a:cubicBezTo>
                  <a:pt x="9603" y="5918"/>
                  <a:pt x="9668" y="6082"/>
                  <a:pt x="9668" y="6279"/>
                </a:cubicBezTo>
                <a:cubicBezTo>
                  <a:pt x="9668" y="6460"/>
                  <a:pt x="9603" y="6616"/>
                  <a:pt x="9473" y="6745"/>
                </a:cubicBezTo>
                <a:cubicBezTo>
                  <a:pt x="9343" y="6878"/>
                  <a:pt x="9185" y="6943"/>
                  <a:pt x="9007" y="6943"/>
                </a:cubicBezTo>
                <a:cubicBezTo>
                  <a:pt x="8439" y="6943"/>
                  <a:pt x="7953" y="7144"/>
                  <a:pt x="7552" y="7536"/>
                </a:cubicBezTo>
                <a:cubicBezTo>
                  <a:pt x="7151" y="7934"/>
                  <a:pt x="6950" y="8423"/>
                  <a:pt x="6950" y="8996"/>
                </a:cubicBezTo>
                <a:cubicBezTo>
                  <a:pt x="6950" y="9180"/>
                  <a:pt x="6885" y="9332"/>
                  <a:pt x="6755" y="9465"/>
                </a:cubicBezTo>
                <a:cubicBezTo>
                  <a:pt x="6622" y="9595"/>
                  <a:pt x="6467" y="9657"/>
                  <a:pt x="6289" y="9657"/>
                </a:cubicBezTo>
                <a:cubicBezTo>
                  <a:pt x="6080" y="9657"/>
                  <a:pt x="5913" y="9595"/>
                  <a:pt x="5786" y="9465"/>
                </a:cubicBezTo>
                <a:cubicBezTo>
                  <a:pt x="5659" y="9332"/>
                  <a:pt x="5599" y="9180"/>
                  <a:pt x="5599" y="8996"/>
                </a:cubicBezTo>
                <a:cubicBezTo>
                  <a:pt x="5599" y="8539"/>
                  <a:pt x="5684" y="8104"/>
                  <a:pt x="5862" y="7686"/>
                </a:cubicBezTo>
                <a:cubicBezTo>
                  <a:pt x="6037" y="7271"/>
                  <a:pt x="6280" y="6907"/>
                  <a:pt x="6597" y="6590"/>
                </a:cubicBezTo>
                <a:cubicBezTo>
                  <a:pt x="6905" y="6277"/>
                  <a:pt x="7264" y="6028"/>
                  <a:pt x="7676" y="5856"/>
                </a:cubicBezTo>
                <a:cubicBezTo>
                  <a:pt x="8086" y="5681"/>
                  <a:pt x="8529" y="5591"/>
                  <a:pt x="9007" y="559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Freeform: Shape 59"/>
          <p:cNvSpPr>
            <a:spLocks noChangeAspect="1"/>
          </p:cNvSpPr>
          <p:nvPr/>
        </p:nvSpPr>
        <p:spPr bwMode="auto">
          <a:xfrm>
            <a:off x="8633107" y="3900319"/>
            <a:ext cx="313824" cy="345937"/>
          </a:xfrm>
          <a:custGeom>
            <a:avLst/>
            <a:gdLst>
              <a:gd name="T0" fmla="*/ 310 w 863"/>
              <a:gd name="T1" fmla="*/ 41 h 954"/>
              <a:gd name="T2" fmla="*/ 201 w 863"/>
              <a:gd name="T3" fmla="*/ 735 h 954"/>
              <a:gd name="T4" fmla="*/ 519 w 863"/>
              <a:gd name="T5" fmla="*/ 953 h 954"/>
              <a:gd name="T6" fmla="*/ 636 w 863"/>
              <a:gd name="T7" fmla="*/ 886 h 954"/>
              <a:gd name="T8" fmla="*/ 770 w 863"/>
              <a:gd name="T9" fmla="*/ 744 h 954"/>
              <a:gd name="T10" fmla="*/ 786 w 863"/>
              <a:gd name="T11" fmla="*/ 693 h 954"/>
              <a:gd name="T12" fmla="*/ 836 w 863"/>
              <a:gd name="T13" fmla="*/ 593 h 954"/>
              <a:gd name="T14" fmla="*/ 293 w 863"/>
              <a:gd name="T15" fmla="*/ 468 h 954"/>
              <a:gd name="T16" fmla="*/ 268 w 863"/>
              <a:gd name="T17" fmla="*/ 434 h 954"/>
              <a:gd name="T18" fmla="*/ 234 w 863"/>
              <a:gd name="T19" fmla="*/ 459 h 954"/>
              <a:gd name="T20" fmla="*/ 159 w 863"/>
              <a:gd name="T21" fmla="*/ 392 h 954"/>
              <a:gd name="T22" fmla="*/ 184 w 863"/>
              <a:gd name="T23" fmla="*/ 342 h 954"/>
              <a:gd name="T24" fmla="*/ 142 w 863"/>
              <a:gd name="T25" fmla="*/ 301 h 954"/>
              <a:gd name="T26" fmla="*/ 168 w 863"/>
              <a:gd name="T27" fmla="*/ 200 h 954"/>
              <a:gd name="T28" fmla="*/ 234 w 863"/>
              <a:gd name="T29" fmla="*/ 200 h 954"/>
              <a:gd name="T30" fmla="*/ 251 w 863"/>
              <a:gd name="T31" fmla="*/ 150 h 954"/>
              <a:gd name="T32" fmla="*/ 351 w 863"/>
              <a:gd name="T33" fmla="*/ 117 h 954"/>
              <a:gd name="T34" fmla="*/ 376 w 863"/>
              <a:gd name="T35" fmla="*/ 175 h 954"/>
              <a:gd name="T36" fmla="*/ 427 w 863"/>
              <a:gd name="T37" fmla="*/ 167 h 954"/>
              <a:gd name="T38" fmla="*/ 510 w 863"/>
              <a:gd name="T39" fmla="*/ 217 h 954"/>
              <a:gd name="T40" fmla="*/ 477 w 863"/>
              <a:gd name="T41" fmla="*/ 284 h 954"/>
              <a:gd name="T42" fmla="*/ 519 w 863"/>
              <a:gd name="T43" fmla="*/ 326 h 954"/>
              <a:gd name="T44" fmla="*/ 494 w 863"/>
              <a:gd name="T45" fmla="*/ 418 h 954"/>
              <a:gd name="T46" fmla="*/ 427 w 863"/>
              <a:gd name="T47" fmla="*/ 409 h 954"/>
              <a:gd name="T48" fmla="*/ 418 w 863"/>
              <a:gd name="T49" fmla="*/ 459 h 954"/>
              <a:gd name="T50" fmla="*/ 318 w 863"/>
              <a:gd name="T51" fmla="*/ 493 h 954"/>
              <a:gd name="T52" fmla="*/ 594 w 863"/>
              <a:gd name="T53" fmla="*/ 660 h 954"/>
              <a:gd name="T54" fmla="*/ 561 w 863"/>
              <a:gd name="T55" fmla="*/ 652 h 954"/>
              <a:gd name="T56" fmla="*/ 552 w 863"/>
              <a:gd name="T57" fmla="*/ 685 h 954"/>
              <a:gd name="T58" fmla="*/ 485 w 863"/>
              <a:gd name="T59" fmla="*/ 710 h 954"/>
              <a:gd name="T60" fmla="*/ 469 w 863"/>
              <a:gd name="T61" fmla="*/ 677 h 954"/>
              <a:gd name="T62" fmla="*/ 435 w 863"/>
              <a:gd name="T63" fmla="*/ 685 h 954"/>
              <a:gd name="T64" fmla="*/ 385 w 863"/>
              <a:gd name="T65" fmla="*/ 643 h 954"/>
              <a:gd name="T66" fmla="*/ 402 w 863"/>
              <a:gd name="T67" fmla="*/ 610 h 954"/>
              <a:gd name="T68" fmla="*/ 376 w 863"/>
              <a:gd name="T69" fmla="*/ 585 h 954"/>
              <a:gd name="T70" fmla="*/ 393 w 863"/>
              <a:gd name="T71" fmla="*/ 518 h 954"/>
              <a:gd name="T72" fmla="*/ 427 w 863"/>
              <a:gd name="T73" fmla="*/ 518 h 954"/>
              <a:gd name="T74" fmla="*/ 443 w 863"/>
              <a:gd name="T75" fmla="*/ 484 h 954"/>
              <a:gd name="T76" fmla="*/ 502 w 863"/>
              <a:gd name="T77" fmla="*/ 468 h 954"/>
              <a:gd name="T78" fmla="*/ 519 w 863"/>
              <a:gd name="T79" fmla="*/ 501 h 954"/>
              <a:gd name="T80" fmla="*/ 552 w 863"/>
              <a:gd name="T81" fmla="*/ 493 h 954"/>
              <a:gd name="T82" fmla="*/ 611 w 863"/>
              <a:gd name="T83" fmla="*/ 535 h 954"/>
              <a:gd name="T84" fmla="*/ 594 w 863"/>
              <a:gd name="T85" fmla="*/ 568 h 954"/>
              <a:gd name="T86" fmla="*/ 619 w 863"/>
              <a:gd name="T87" fmla="*/ 602 h 954"/>
              <a:gd name="T88" fmla="*/ 594 w 863"/>
              <a:gd name="T89" fmla="*/ 660 h 954"/>
              <a:gd name="T90" fmla="*/ 594 w 863"/>
              <a:gd name="T91" fmla="*/ 660 h 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63" h="954">
                <a:moveTo>
                  <a:pt x="761" y="426"/>
                </a:moveTo>
                <a:cubicBezTo>
                  <a:pt x="820" y="133"/>
                  <a:pt x="577" y="0"/>
                  <a:pt x="310" y="41"/>
                </a:cubicBezTo>
                <a:cubicBezTo>
                  <a:pt x="42" y="83"/>
                  <a:pt x="50" y="242"/>
                  <a:pt x="34" y="317"/>
                </a:cubicBezTo>
                <a:cubicBezTo>
                  <a:pt x="0" y="518"/>
                  <a:pt x="201" y="735"/>
                  <a:pt x="201" y="735"/>
                </a:cubicBezTo>
                <a:cubicBezTo>
                  <a:pt x="193" y="953"/>
                  <a:pt x="193" y="953"/>
                  <a:pt x="193" y="953"/>
                </a:cubicBezTo>
                <a:cubicBezTo>
                  <a:pt x="519" y="953"/>
                  <a:pt x="519" y="953"/>
                  <a:pt x="519" y="953"/>
                </a:cubicBezTo>
                <a:cubicBezTo>
                  <a:pt x="544" y="852"/>
                  <a:pt x="544" y="852"/>
                  <a:pt x="544" y="852"/>
                </a:cubicBezTo>
                <a:cubicBezTo>
                  <a:pt x="544" y="852"/>
                  <a:pt x="552" y="877"/>
                  <a:pt x="636" y="886"/>
                </a:cubicBezTo>
                <a:cubicBezTo>
                  <a:pt x="728" y="894"/>
                  <a:pt x="711" y="785"/>
                  <a:pt x="711" y="785"/>
                </a:cubicBezTo>
                <a:cubicBezTo>
                  <a:pt x="711" y="785"/>
                  <a:pt x="770" y="760"/>
                  <a:pt x="770" y="744"/>
                </a:cubicBezTo>
                <a:cubicBezTo>
                  <a:pt x="770" y="727"/>
                  <a:pt x="736" y="702"/>
                  <a:pt x="736" y="702"/>
                </a:cubicBezTo>
                <a:cubicBezTo>
                  <a:pt x="736" y="702"/>
                  <a:pt x="770" y="710"/>
                  <a:pt x="786" y="693"/>
                </a:cubicBezTo>
                <a:cubicBezTo>
                  <a:pt x="794" y="677"/>
                  <a:pt x="770" y="626"/>
                  <a:pt x="770" y="626"/>
                </a:cubicBezTo>
                <a:cubicBezTo>
                  <a:pt x="770" y="626"/>
                  <a:pt x="811" y="626"/>
                  <a:pt x="836" y="593"/>
                </a:cubicBezTo>
                <a:cubicBezTo>
                  <a:pt x="862" y="568"/>
                  <a:pt x="761" y="484"/>
                  <a:pt x="761" y="426"/>
                </a:cubicBezTo>
                <a:close/>
                <a:moveTo>
                  <a:pt x="293" y="468"/>
                </a:moveTo>
                <a:cubicBezTo>
                  <a:pt x="293" y="468"/>
                  <a:pt x="293" y="451"/>
                  <a:pt x="293" y="443"/>
                </a:cubicBezTo>
                <a:cubicBezTo>
                  <a:pt x="284" y="434"/>
                  <a:pt x="276" y="434"/>
                  <a:pt x="268" y="434"/>
                </a:cubicBezTo>
                <a:cubicBezTo>
                  <a:pt x="260" y="443"/>
                  <a:pt x="243" y="451"/>
                  <a:pt x="243" y="451"/>
                </a:cubicBezTo>
                <a:cubicBezTo>
                  <a:pt x="234" y="459"/>
                  <a:pt x="234" y="459"/>
                  <a:pt x="234" y="459"/>
                </a:cubicBezTo>
                <a:lnTo>
                  <a:pt x="209" y="451"/>
                </a:lnTo>
                <a:cubicBezTo>
                  <a:pt x="159" y="392"/>
                  <a:pt x="159" y="392"/>
                  <a:pt x="159" y="392"/>
                </a:cubicBezTo>
                <a:cubicBezTo>
                  <a:pt x="159" y="359"/>
                  <a:pt x="159" y="359"/>
                  <a:pt x="159" y="359"/>
                </a:cubicBezTo>
                <a:cubicBezTo>
                  <a:pt x="159" y="359"/>
                  <a:pt x="176" y="342"/>
                  <a:pt x="184" y="342"/>
                </a:cubicBezTo>
                <a:cubicBezTo>
                  <a:pt x="184" y="334"/>
                  <a:pt x="184" y="326"/>
                  <a:pt x="184" y="317"/>
                </a:cubicBezTo>
                <a:cubicBezTo>
                  <a:pt x="168" y="309"/>
                  <a:pt x="142" y="301"/>
                  <a:pt x="142" y="301"/>
                </a:cubicBezTo>
                <a:cubicBezTo>
                  <a:pt x="134" y="267"/>
                  <a:pt x="134" y="267"/>
                  <a:pt x="134" y="267"/>
                </a:cubicBezTo>
                <a:cubicBezTo>
                  <a:pt x="168" y="200"/>
                  <a:pt x="168" y="200"/>
                  <a:pt x="168" y="200"/>
                </a:cubicBezTo>
                <a:cubicBezTo>
                  <a:pt x="201" y="192"/>
                  <a:pt x="201" y="192"/>
                  <a:pt x="201" y="192"/>
                </a:cubicBezTo>
                <a:cubicBezTo>
                  <a:pt x="201" y="192"/>
                  <a:pt x="226" y="200"/>
                  <a:pt x="234" y="200"/>
                </a:cubicBezTo>
                <a:cubicBezTo>
                  <a:pt x="243" y="200"/>
                  <a:pt x="243" y="192"/>
                  <a:pt x="251" y="192"/>
                </a:cubicBezTo>
                <a:cubicBezTo>
                  <a:pt x="251" y="175"/>
                  <a:pt x="251" y="150"/>
                  <a:pt x="251" y="150"/>
                </a:cubicBezTo>
                <a:cubicBezTo>
                  <a:pt x="276" y="125"/>
                  <a:pt x="276" y="125"/>
                  <a:pt x="276" y="125"/>
                </a:cubicBezTo>
                <a:cubicBezTo>
                  <a:pt x="351" y="117"/>
                  <a:pt x="351" y="117"/>
                  <a:pt x="351" y="117"/>
                </a:cubicBezTo>
                <a:cubicBezTo>
                  <a:pt x="376" y="142"/>
                  <a:pt x="376" y="142"/>
                  <a:pt x="376" y="142"/>
                </a:cubicBezTo>
                <a:cubicBezTo>
                  <a:pt x="376" y="142"/>
                  <a:pt x="376" y="167"/>
                  <a:pt x="376" y="175"/>
                </a:cubicBezTo>
                <a:cubicBezTo>
                  <a:pt x="385" y="175"/>
                  <a:pt x="393" y="183"/>
                  <a:pt x="402" y="183"/>
                </a:cubicBezTo>
                <a:cubicBezTo>
                  <a:pt x="410" y="175"/>
                  <a:pt x="427" y="167"/>
                  <a:pt x="427" y="167"/>
                </a:cubicBezTo>
                <a:cubicBezTo>
                  <a:pt x="460" y="167"/>
                  <a:pt x="460" y="167"/>
                  <a:pt x="460" y="167"/>
                </a:cubicBezTo>
                <a:cubicBezTo>
                  <a:pt x="510" y="217"/>
                  <a:pt x="510" y="217"/>
                  <a:pt x="510" y="217"/>
                </a:cubicBezTo>
                <a:cubicBezTo>
                  <a:pt x="510" y="250"/>
                  <a:pt x="510" y="250"/>
                  <a:pt x="510" y="250"/>
                </a:cubicBezTo>
                <a:cubicBezTo>
                  <a:pt x="510" y="250"/>
                  <a:pt x="494" y="267"/>
                  <a:pt x="477" y="284"/>
                </a:cubicBezTo>
                <a:cubicBezTo>
                  <a:pt x="485" y="284"/>
                  <a:pt x="485" y="292"/>
                  <a:pt x="485" y="301"/>
                </a:cubicBezTo>
                <a:cubicBezTo>
                  <a:pt x="494" y="309"/>
                  <a:pt x="519" y="326"/>
                  <a:pt x="519" y="326"/>
                </a:cubicBezTo>
                <a:cubicBezTo>
                  <a:pt x="527" y="359"/>
                  <a:pt x="527" y="359"/>
                  <a:pt x="527" y="359"/>
                </a:cubicBezTo>
                <a:cubicBezTo>
                  <a:pt x="494" y="418"/>
                  <a:pt x="494" y="418"/>
                  <a:pt x="494" y="418"/>
                </a:cubicBezTo>
                <a:cubicBezTo>
                  <a:pt x="460" y="426"/>
                  <a:pt x="460" y="426"/>
                  <a:pt x="460" y="426"/>
                </a:cubicBezTo>
                <a:cubicBezTo>
                  <a:pt x="460" y="426"/>
                  <a:pt x="443" y="418"/>
                  <a:pt x="427" y="409"/>
                </a:cubicBezTo>
                <a:cubicBezTo>
                  <a:pt x="427" y="418"/>
                  <a:pt x="418" y="418"/>
                  <a:pt x="410" y="426"/>
                </a:cubicBezTo>
                <a:cubicBezTo>
                  <a:pt x="410" y="434"/>
                  <a:pt x="418" y="459"/>
                  <a:pt x="418" y="459"/>
                </a:cubicBezTo>
                <a:cubicBezTo>
                  <a:pt x="393" y="484"/>
                  <a:pt x="393" y="484"/>
                  <a:pt x="393" y="484"/>
                </a:cubicBezTo>
                <a:cubicBezTo>
                  <a:pt x="318" y="493"/>
                  <a:pt x="318" y="493"/>
                  <a:pt x="318" y="493"/>
                </a:cubicBezTo>
                <a:lnTo>
                  <a:pt x="293" y="468"/>
                </a:lnTo>
                <a:close/>
                <a:moveTo>
                  <a:pt x="594" y="660"/>
                </a:moveTo>
                <a:cubicBezTo>
                  <a:pt x="577" y="669"/>
                  <a:pt x="577" y="669"/>
                  <a:pt x="577" y="669"/>
                </a:cubicBezTo>
                <a:cubicBezTo>
                  <a:pt x="577" y="669"/>
                  <a:pt x="561" y="660"/>
                  <a:pt x="561" y="652"/>
                </a:cubicBezTo>
                <a:cubicBezTo>
                  <a:pt x="552" y="660"/>
                  <a:pt x="552" y="660"/>
                  <a:pt x="544" y="660"/>
                </a:cubicBezTo>
                <a:cubicBezTo>
                  <a:pt x="544" y="669"/>
                  <a:pt x="552" y="685"/>
                  <a:pt x="552" y="685"/>
                </a:cubicBezTo>
                <a:cubicBezTo>
                  <a:pt x="535" y="702"/>
                  <a:pt x="535" y="702"/>
                  <a:pt x="535" y="702"/>
                </a:cubicBezTo>
                <a:cubicBezTo>
                  <a:pt x="485" y="710"/>
                  <a:pt x="485" y="710"/>
                  <a:pt x="485" y="710"/>
                </a:cubicBezTo>
                <a:cubicBezTo>
                  <a:pt x="469" y="693"/>
                  <a:pt x="469" y="693"/>
                  <a:pt x="469" y="693"/>
                </a:cubicBezTo>
                <a:lnTo>
                  <a:pt x="469" y="677"/>
                </a:lnTo>
                <a:cubicBezTo>
                  <a:pt x="460" y="669"/>
                  <a:pt x="460" y="669"/>
                  <a:pt x="452" y="669"/>
                </a:cubicBezTo>
                <a:cubicBezTo>
                  <a:pt x="435" y="685"/>
                  <a:pt x="435" y="685"/>
                  <a:pt x="435" y="685"/>
                </a:cubicBezTo>
                <a:lnTo>
                  <a:pt x="410" y="685"/>
                </a:lnTo>
                <a:cubicBezTo>
                  <a:pt x="385" y="643"/>
                  <a:pt x="385" y="643"/>
                  <a:pt x="385" y="643"/>
                </a:cubicBezTo>
                <a:cubicBezTo>
                  <a:pt x="385" y="626"/>
                  <a:pt x="385" y="626"/>
                  <a:pt x="385" y="626"/>
                </a:cubicBezTo>
                <a:cubicBezTo>
                  <a:pt x="402" y="610"/>
                  <a:pt x="402" y="610"/>
                  <a:pt x="402" y="610"/>
                </a:cubicBezTo>
                <a:cubicBezTo>
                  <a:pt x="402" y="602"/>
                  <a:pt x="402" y="602"/>
                  <a:pt x="402" y="593"/>
                </a:cubicBezTo>
                <a:cubicBezTo>
                  <a:pt x="393" y="593"/>
                  <a:pt x="376" y="585"/>
                  <a:pt x="376" y="585"/>
                </a:cubicBezTo>
                <a:cubicBezTo>
                  <a:pt x="368" y="560"/>
                  <a:pt x="368" y="560"/>
                  <a:pt x="368" y="560"/>
                </a:cubicBezTo>
                <a:cubicBezTo>
                  <a:pt x="393" y="518"/>
                  <a:pt x="393" y="518"/>
                  <a:pt x="393" y="518"/>
                </a:cubicBezTo>
                <a:cubicBezTo>
                  <a:pt x="410" y="510"/>
                  <a:pt x="410" y="510"/>
                  <a:pt x="410" y="510"/>
                </a:cubicBezTo>
                <a:lnTo>
                  <a:pt x="427" y="518"/>
                </a:lnTo>
                <a:cubicBezTo>
                  <a:pt x="435" y="518"/>
                  <a:pt x="443" y="518"/>
                  <a:pt x="443" y="510"/>
                </a:cubicBezTo>
                <a:cubicBezTo>
                  <a:pt x="443" y="501"/>
                  <a:pt x="443" y="484"/>
                  <a:pt x="443" y="484"/>
                </a:cubicBezTo>
                <a:cubicBezTo>
                  <a:pt x="460" y="468"/>
                  <a:pt x="460" y="468"/>
                  <a:pt x="460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19" y="484"/>
                  <a:pt x="519" y="484"/>
                  <a:pt x="519" y="484"/>
                </a:cubicBezTo>
                <a:cubicBezTo>
                  <a:pt x="519" y="484"/>
                  <a:pt x="519" y="493"/>
                  <a:pt x="519" y="501"/>
                </a:cubicBezTo>
                <a:cubicBezTo>
                  <a:pt x="527" y="501"/>
                  <a:pt x="535" y="510"/>
                  <a:pt x="544" y="510"/>
                </a:cubicBezTo>
                <a:cubicBezTo>
                  <a:pt x="552" y="493"/>
                  <a:pt x="552" y="493"/>
                  <a:pt x="552" y="493"/>
                </a:cubicBezTo>
                <a:cubicBezTo>
                  <a:pt x="577" y="493"/>
                  <a:pt x="577" y="493"/>
                  <a:pt x="577" y="493"/>
                </a:cubicBezTo>
                <a:cubicBezTo>
                  <a:pt x="611" y="535"/>
                  <a:pt x="611" y="535"/>
                  <a:pt x="611" y="535"/>
                </a:cubicBezTo>
                <a:cubicBezTo>
                  <a:pt x="611" y="551"/>
                  <a:pt x="611" y="551"/>
                  <a:pt x="611" y="551"/>
                </a:cubicBezTo>
                <a:lnTo>
                  <a:pt x="594" y="568"/>
                </a:lnTo>
                <a:cubicBezTo>
                  <a:pt x="594" y="576"/>
                  <a:pt x="594" y="576"/>
                  <a:pt x="594" y="585"/>
                </a:cubicBezTo>
                <a:cubicBezTo>
                  <a:pt x="602" y="585"/>
                  <a:pt x="619" y="602"/>
                  <a:pt x="619" y="602"/>
                </a:cubicBezTo>
                <a:cubicBezTo>
                  <a:pt x="619" y="618"/>
                  <a:pt x="619" y="618"/>
                  <a:pt x="619" y="618"/>
                </a:cubicBezTo>
                <a:lnTo>
                  <a:pt x="594" y="660"/>
                </a:lnTo>
                <a:close/>
                <a:moveTo>
                  <a:pt x="594" y="660"/>
                </a:moveTo>
                <a:lnTo>
                  <a:pt x="594" y="6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9" name="Freeform: Shape 62"/>
          <p:cNvSpPr/>
          <p:nvPr/>
        </p:nvSpPr>
        <p:spPr bwMode="auto">
          <a:xfrm>
            <a:off x="3309804" y="4248361"/>
            <a:ext cx="229309" cy="22660"/>
          </a:xfrm>
          <a:custGeom>
            <a:avLst/>
            <a:gdLst>
              <a:gd name="T0" fmla="*/ 41 w 753"/>
              <a:gd name="T1" fmla="*/ 42 h 68"/>
              <a:gd name="T2" fmla="*/ 192 w 753"/>
              <a:gd name="T3" fmla="*/ 42 h 68"/>
              <a:gd name="T4" fmla="*/ 217 w 753"/>
              <a:gd name="T5" fmla="*/ 67 h 68"/>
              <a:gd name="T6" fmla="*/ 543 w 753"/>
              <a:gd name="T7" fmla="*/ 67 h 68"/>
              <a:gd name="T8" fmla="*/ 568 w 753"/>
              <a:gd name="T9" fmla="*/ 42 h 68"/>
              <a:gd name="T10" fmla="*/ 710 w 753"/>
              <a:gd name="T11" fmla="*/ 42 h 68"/>
              <a:gd name="T12" fmla="*/ 752 w 753"/>
              <a:gd name="T13" fmla="*/ 0 h 68"/>
              <a:gd name="T14" fmla="*/ 0 w 753"/>
              <a:gd name="T15" fmla="*/ 0 h 68"/>
              <a:gd name="T16" fmla="*/ 41 w 753"/>
              <a:gd name="T17" fmla="*/ 42 h 68"/>
              <a:gd name="T18" fmla="*/ 41 w 753"/>
              <a:gd name="T19" fmla="*/ 42 h 68"/>
              <a:gd name="T20" fmla="*/ 41 w 753"/>
              <a:gd name="T21" fmla="*/ 42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53" h="68">
                <a:moveTo>
                  <a:pt x="41" y="42"/>
                </a:moveTo>
                <a:cubicBezTo>
                  <a:pt x="192" y="42"/>
                  <a:pt x="192" y="42"/>
                  <a:pt x="192" y="42"/>
                </a:cubicBezTo>
                <a:cubicBezTo>
                  <a:pt x="192" y="50"/>
                  <a:pt x="200" y="67"/>
                  <a:pt x="217" y="67"/>
                </a:cubicBezTo>
                <a:cubicBezTo>
                  <a:pt x="543" y="67"/>
                  <a:pt x="543" y="67"/>
                  <a:pt x="543" y="67"/>
                </a:cubicBezTo>
                <a:cubicBezTo>
                  <a:pt x="552" y="67"/>
                  <a:pt x="568" y="50"/>
                  <a:pt x="568" y="42"/>
                </a:cubicBezTo>
                <a:cubicBezTo>
                  <a:pt x="710" y="42"/>
                  <a:pt x="710" y="42"/>
                  <a:pt x="710" y="42"/>
                </a:cubicBezTo>
                <a:cubicBezTo>
                  <a:pt x="735" y="42"/>
                  <a:pt x="752" y="17"/>
                  <a:pt x="75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7"/>
                  <a:pt x="16" y="42"/>
                  <a:pt x="41" y="42"/>
                </a:cubicBezTo>
                <a:close/>
                <a:moveTo>
                  <a:pt x="41" y="42"/>
                </a:moveTo>
                <a:lnTo>
                  <a:pt x="41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bevel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0" name="Freeform: Shape 63"/>
          <p:cNvSpPr/>
          <p:nvPr/>
        </p:nvSpPr>
        <p:spPr bwMode="auto">
          <a:xfrm>
            <a:off x="3281643" y="4073126"/>
            <a:ext cx="323179" cy="166170"/>
          </a:xfrm>
          <a:custGeom>
            <a:avLst/>
            <a:gdLst>
              <a:gd name="T0" fmla="*/ 1020 w 1062"/>
              <a:gd name="T1" fmla="*/ 100 h 486"/>
              <a:gd name="T2" fmla="*/ 894 w 1062"/>
              <a:gd name="T3" fmla="*/ 75 h 486"/>
              <a:gd name="T4" fmla="*/ 894 w 1062"/>
              <a:gd name="T5" fmla="*/ 0 h 486"/>
              <a:gd name="T6" fmla="*/ 0 w 1062"/>
              <a:gd name="T7" fmla="*/ 0 h 486"/>
              <a:gd name="T8" fmla="*/ 267 w 1062"/>
              <a:gd name="T9" fmla="*/ 485 h 486"/>
              <a:gd name="T10" fmla="*/ 627 w 1062"/>
              <a:gd name="T11" fmla="*/ 485 h 486"/>
              <a:gd name="T12" fmla="*/ 819 w 1062"/>
              <a:gd name="T13" fmla="*/ 351 h 486"/>
              <a:gd name="T14" fmla="*/ 1061 w 1062"/>
              <a:gd name="T15" fmla="*/ 192 h 486"/>
              <a:gd name="T16" fmla="*/ 1020 w 1062"/>
              <a:gd name="T17" fmla="*/ 100 h 486"/>
              <a:gd name="T18" fmla="*/ 861 w 1062"/>
              <a:gd name="T19" fmla="*/ 284 h 486"/>
              <a:gd name="T20" fmla="*/ 894 w 1062"/>
              <a:gd name="T21" fmla="*/ 142 h 486"/>
              <a:gd name="T22" fmla="*/ 978 w 1062"/>
              <a:gd name="T23" fmla="*/ 151 h 486"/>
              <a:gd name="T24" fmla="*/ 995 w 1062"/>
              <a:gd name="T25" fmla="*/ 192 h 486"/>
              <a:gd name="T26" fmla="*/ 861 w 1062"/>
              <a:gd name="T27" fmla="*/ 284 h 486"/>
              <a:gd name="T28" fmla="*/ 861 w 1062"/>
              <a:gd name="T29" fmla="*/ 284 h 486"/>
              <a:gd name="T30" fmla="*/ 861 w 1062"/>
              <a:gd name="T31" fmla="*/ 284 h 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2" h="486">
                <a:moveTo>
                  <a:pt x="1020" y="100"/>
                </a:moveTo>
                <a:cubicBezTo>
                  <a:pt x="986" y="67"/>
                  <a:pt x="928" y="67"/>
                  <a:pt x="894" y="75"/>
                </a:cubicBezTo>
                <a:cubicBezTo>
                  <a:pt x="894" y="50"/>
                  <a:pt x="894" y="25"/>
                  <a:pt x="89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43"/>
                  <a:pt x="42" y="418"/>
                  <a:pt x="267" y="485"/>
                </a:cubicBezTo>
                <a:cubicBezTo>
                  <a:pt x="627" y="485"/>
                  <a:pt x="627" y="485"/>
                  <a:pt x="627" y="485"/>
                </a:cubicBezTo>
                <a:cubicBezTo>
                  <a:pt x="719" y="452"/>
                  <a:pt x="786" y="410"/>
                  <a:pt x="819" y="351"/>
                </a:cubicBezTo>
                <a:cubicBezTo>
                  <a:pt x="911" y="351"/>
                  <a:pt x="1053" y="318"/>
                  <a:pt x="1061" y="192"/>
                </a:cubicBezTo>
                <a:cubicBezTo>
                  <a:pt x="1061" y="142"/>
                  <a:pt x="1036" y="117"/>
                  <a:pt x="1020" y="100"/>
                </a:cubicBezTo>
                <a:close/>
                <a:moveTo>
                  <a:pt x="861" y="284"/>
                </a:moveTo>
                <a:cubicBezTo>
                  <a:pt x="878" y="243"/>
                  <a:pt x="886" y="192"/>
                  <a:pt x="894" y="142"/>
                </a:cubicBezTo>
                <a:cubicBezTo>
                  <a:pt x="919" y="134"/>
                  <a:pt x="961" y="134"/>
                  <a:pt x="978" y="151"/>
                </a:cubicBezTo>
                <a:cubicBezTo>
                  <a:pt x="978" y="151"/>
                  <a:pt x="995" y="159"/>
                  <a:pt x="995" y="192"/>
                </a:cubicBezTo>
                <a:cubicBezTo>
                  <a:pt x="986" y="259"/>
                  <a:pt x="911" y="276"/>
                  <a:pt x="861" y="284"/>
                </a:cubicBezTo>
                <a:close/>
                <a:moveTo>
                  <a:pt x="861" y="284"/>
                </a:moveTo>
                <a:lnTo>
                  <a:pt x="861" y="2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bevel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Freeform: Shape 64"/>
          <p:cNvSpPr/>
          <p:nvPr/>
        </p:nvSpPr>
        <p:spPr bwMode="auto">
          <a:xfrm>
            <a:off x="3350034" y="3925084"/>
            <a:ext cx="95210" cy="137469"/>
          </a:xfrm>
          <a:custGeom>
            <a:avLst/>
            <a:gdLst>
              <a:gd name="T0" fmla="*/ 142 w 311"/>
              <a:gd name="T1" fmla="*/ 401 h 402"/>
              <a:gd name="T2" fmla="*/ 234 w 311"/>
              <a:gd name="T3" fmla="*/ 243 h 402"/>
              <a:gd name="T4" fmla="*/ 268 w 311"/>
              <a:gd name="T5" fmla="*/ 0 h 402"/>
              <a:gd name="T6" fmla="*/ 159 w 311"/>
              <a:gd name="T7" fmla="*/ 276 h 402"/>
              <a:gd name="T8" fmla="*/ 142 w 311"/>
              <a:gd name="T9" fmla="*/ 401 h 402"/>
              <a:gd name="T10" fmla="*/ 142 w 311"/>
              <a:gd name="T11" fmla="*/ 401 h 402"/>
              <a:gd name="T12" fmla="*/ 142 w 311"/>
              <a:gd name="T13" fmla="*/ 401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1" h="402">
                <a:moveTo>
                  <a:pt x="142" y="401"/>
                </a:moveTo>
                <a:cubicBezTo>
                  <a:pt x="142" y="401"/>
                  <a:pt x="310" y="385"/>
                  <a:pt x="234" y="243"/>
                </a:cubicBezTo>
                <a:cubicBezTo>
                  <a:pt x="168" y="126"/>
                  <a:pt x="184" y="59"/>
                  <a:pt x="268" y="0"/>
                </a:cubicBezTo>
                <a:cubicBezTo>
                  <a:pt x="268" y="0"/>
                  <a:pt x="0" y="67"/>
                  <a:pt x="159" y="276"/>
                </a:cubicBezTo>
                <a:cubicBezTo>
                  <a:pt x="209" y="360"/>
                  <a:pt x="142" y="401"/>
                  <a:pt x="142" y="401"/>
                </a:cubicBezTo>
                <a:close/>
                <a:moveTo>
                  <a:pt x="142" y="401"/>
                </a:moveTo>
                <a:lnTo>
                  <a:pt x="142" y="4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bevel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Freeform: Shape 65"/>
          <p:cNvSpPr/>
          <p:nvPr/>
        </p:nvSpPr>
        <p:spPr bwMode="auto">
          <a:xfrm>
            <a:off x="3423788" y="3988531"/>
            <a:ext cx="45594" cy="69489"/>
          </a:xfrm>
          <a:custGeom>
            <a:avLst/>
            <a:gdLst>
              <a:gd name="T0" fmla="*/ 17 w 151"/>
              <a:gd name="T1" fmla="*/ 201 h 202"/>
              <a:gd name="T2" fmla="*/ 75 w 151"/>
              <a:gd name="T3" fmla="*/ 67 h 202"/>
              <a:gd name="T4" fmla="*/ 84 w 151"/>
              <a:gd name="T5" fmla="*/ 0 h 202"/>
              <a:gd name="T6" fmla="*/ 33 w 151"/>
              <a:gd name="T7" fmla="*/ 75 h 202"/>
              <a:gd name="T8" fmla="*/ 17 w 151"/>
              <a:gd name="T9" fmla="*/ 201 h 202"/>
              <a:gd name="T10" fmla="*/ 17 w 151"/>
              <a:gd name="T11" fmla="*/ 201 h 202"/>
              <a:gd name="T12" fmla="*/ 17 w 151"/>
              <a:gd name="T13" fmla="*/ 201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1" h="202">
                <a:moveTo>
                  <a:pt x="17" y="201"/>
                </a:moveTo>
                <a:cubicBezTo>
                  <a:pt x="17" y="201"/>
                  <a:pt x="150" y="176"/>
                  <a:pt x="75" y="67"/>
                </a:cubicBezTo>
                <a:cubicBezTo>
                  <a:pt x="50" y="17"/>
                  <a:pt x="84" y="0"/>
                  <a:pt x="84" y="0"/>
                </a:cubicBezTo>
                <a:cubicBezTo>
                  <a:pt x="84" y="0"/>
                  <a:pt x="0" y="0"/>
                  <a:pt x="33" y="75"/>
                </a:cubicBezTo>
                <a:cubicBezTo>
                  <a:pt x="67" y="142"/>
                  <a:pt x="58" y="176"/>
                  <a:pt x="17" y="201"/>
                </a:cubicBezTo>
                <a:close/>
                <a:moveTo>
                  <a:pt x="17" y="201"/>
                </a:moveTo>
                <a:lnTo>
                  <a:pt x="17" y="2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bevel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Freeform: Shape 67"/>
          <p:cNvSpPr/>
          <p:nvPr/>
        </p:nvSpPr>
        <p:spPr bwMode="auto">
          <a:xfrm>
            <a:off x="8608593" y="2345617"/>
            <a:ext cx="138304" cy="60425"/>
          </a:xfrm>
          <a:custGeom>
            <a:avLst/>
            <a:gdLst>
              <a:gd name="T0" fmla="*/ 3 w 28"/>
              <a:gd name="T1" fmla="*/ 10 h 12"/>
              <a:gd name="T2" fmla="*/ 10 w 28"/>
              <a:gd name="T3" fmla="*/ 12 h 12"/>
              <a:gd name="T4" fmla="*/ 28 w 28"/>
              <a:gd name="T5" fmla="*/ 8 h 12"/>
              <a:gd name="T6" fmla="*/ 5 w 28"/>
              <a:gd name="T7" fmla="*/ 1 h 12"/>
              <a:gd name="T8" fmla="*/ 2 w 28"/>
              <a:gd name="T9" fmla="*/ 1 h 12"/>
              <a:gd name="T10" fmla="*/ 0 w 28"/>
              <a:gd name="T11" fmla="*/ 5 h 12"/>
              <a:gd name="T12" fmla="*/ 0 w 28"/>
              <a:gd name="T13" fmla="*/ 6 h 12"/>
              <a:gd name="T14" fmla="*/ 3 w 28"/>
              <a:gd name="T15" fmla="*/ 1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" h="12">
                <a:moveTo>
                  <a:pt x="3" y="10"/>
                </a:moveTo>
                <a:cubicBezTo>
                  <a:pt x="10" y="12"/>
                  <a:pt x="10" y="12"/>
                  <a:pt x="10" y="12"/>
                </a:cubicBezTo>
                <a:cubicBezTo>
                  <a:pt x="28" y="8"/>
                  <a:pt x="28" y="8"/>
                  <a:pt x="28" y="8"/>
                </a:cubicBezTo>
                <a:cubicBezTo>
                  <a:pt x="5" y="1"/>
                  <a:pt x="5" y="1"/>
                  <a:pt x="5" y="1"/>
                </a:cubicBezTo>
                <a:cubicBezTo>
                  <a:pt x="4" y="0"/>
                  <a:pt x="3" y="1"/>
                  <a:pt x="2" y="1"/>
                </a:cubicBezTo>
                <a:cubicBezTo>
                  <a:pt x="1" y="2"/>
                  <a:pt x="0" y="3"/>
                  <a:pt x="0" y="5"/>
                </a:cubicBezTo>
                <a:cubicBezTo>
                  <a:pt x="0" y="6"/>
                  <a:pt x="0" y="6"/>
                  <a:pt x="0" y="6"/>
                </a:cubicBezTo>
                <a:cubicBezTo>
                  <a:pt x="0" y="8"/>
                  <a:pt x="1" y="9"/>
                  <a:pt x="3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Freeform: Shape 68"/>
          <p:cNvSpPr/>
          <p:nvPr/>
        </p:nvSpPr>
        <p:spPr bwMode="auto">
          <a:xfrm>
            <a:off x="8822090" y="2435582"/>
            <a:ext cx="104735" cy="49683"/>
          </a:xfrm>
          <a:custGeom>
            <a:avLst/>
            <a:gdLst>
              <a:gd name="T0" fmla="*/ 18 w 21"/>
              <a:gd name="T1" fmla="*/ 0 h 10"/>
              <a:gd name="T2" fmla="*/ 18 w 21"/>
              <a:gd name="T3" fmla="*/ 0 h 10"/>
              <a:gd name="T4" fmla="*/ 0 w 21"/>
              <a:gd name="T5" fmla="*/ 5 h 10"/>
              <a:gd name="T6" fmla="*/ 16 w 21"/>
              <a:gd name="T7" fmla="*/ 10 h 10"/>
              <a:gd name="T8" fmla="*/ 19 w 21"/>
              <a:gd name="T9" fmla="*/ 9 h 10"/>
              <a:gd name="T10" fmla="*/ 21 w 21"/>
              <a:gd name="T11" fmla="*/ 6 h 10"/>
              <a:gd name="T12" fmla="*/ 21 w 21"/>
              <a:gd name="T13" fmla="*/ 4 h 10"/>
              <a:gd name="T14" fmla="*/ 18 w 21"/>
              <a:gd name="T15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" h="10">
                <a:moveTo>
                  <a:pt x="18" y="0"/>
                </a:moveTo>
                <a:cubicBezTo>
                  <a:pt x="18" y="0"/>
                  <a:pt x="18" y="0"/>
                  <a:pt x="18" y="0"/>
                </a:cubicBezTo>
                <a:cubicBezTo>
                  <a:pt x="0" y="5"/>
                  <a:pt x="0" y="5"/>
                  <a:pt x="0" y="5"/>
                </a:cubicBezTo>
                <a:cubicBezTo>
                  <a:pt x="16" y="10"/>
                  <a:pt x="16" y="10"/>
                  <a:pt x="16" y="10"/>
                </a:cubicBezTo>
                <a:cubicBezTo>
                  <a:pt x="17" y="10"/>
                  <a:pt x="18" y="10"/>
                  <a:pt x="19" y="9"/>
                </a:cubicBezTo>
                <a:cubicBezTo>
                  <a:pt x="20" y="8"/>
                  <a:pt x="21" y="7"/>
                  <a:pt x="21" y="6"/>
                </a:cubicBezTo>
                <a:cubicBezTo>
                  <a:pt x="21" y="4"/>
                  <a:pt x="21" y="4"/>
                  <a:pt x="21" y="4"/>
                </a:cubicBezTo>
                <a:cubicBezTo>
                  <a:pt x="21" y="2"/>
                  <a:pt x="20" y="1"/>
                  <a:pt x="1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7" name="Freeform: Shape 69"/>
          <p:cNvSpPr/>
          <p:nvPr/>
        </p:nvSpPr>
        <p:spPr bwMode="auto">
          <a:xfrm>
            <a:off x="8608593" y="2365758"/>
            <a:ext cx="318233" cy="119507"/>
          </a:xfrm>
          <a:custGeom>
            <a:avLst/>
            <a:gdLst>
              <a:gd name="T0" fmla="*/ 62 w 64"/>
              <a:gd name="T1" fmla="*/ 1 h 24"/>
              <a:gd name="T2" fmla="*/ 60 w 64"/>
              <a:gd name="T3" fmla="*/ 0 h 24"/>
              <a:gd name="T4" fmla="*/ 59 w 64"/>
              <a:gd name="T5" fmla="*/ 0 h 24"/>
              <a:gd name="T6" fmla="*/ 3 w 64"/>
              <a:gd name="T7" fmla="*/ 14 h 24"/>
              <a:gd name="T8" fmla="*/ 0 w 64"/>
              <a:gd name="T9" fmla="*/ 18 h 24"/>
              <a:gd name="T10" fmla="*/ 0 w 64"/>
              <a:gd name="T11" fmla="*/ 20 h 24"/>
              <a:gd name="T12" fmla="*/ 2 w 64"/>
              <a:gd name="T13" fmla="*/ 23 h 24"/>
              <a:gd name="T14" fmla="*/ 4 w 64"/>
              <a:gd name="T15" fmla="*/ 24 h 24"/>
              <a:gd name="T16" fmla="*/ 5 w 64"/>
              <a:gd name="T17" fmla="*/ 24 h 24"/>
              <a:gd name="T18" fmla="*/ 61 w 64"/>
              <a:gd name="T19" fmla="*/ 10 h 24"/>
              <a:gd name="T20" fmla="*/ 64 w 64"/>
              <a:gd name="T21" fmla="*/ 6 h 24"/>
              <a:gd name="T22" fmla="*/ 64 w 64"/>
              <a:gd name="T23" fmla="*/ 4 h 24"/>
              <a:gd name="T24" fmla="*/ 62 w 64"/>
              <a:gd name="T25" fmla="*/ 1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4" h="24">
                <a:moveTo>
                  <a:pt x="62" y="1"/>
                </a:moveTo>
                <a:cubicBezTo>
                  <a:pt x="62" y="1"/>
                  <a:pt x="61" y="0"/>
                  <a:pt x="60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3" y="14"/>
                  <a:pt x="3" y="14"/>
                  <a:pt x="3" y="14"/>
                </a:cubicBezTo>
                <a:cubicBezTo>
                  <a:pt x="1" y="15"/>
                  <a:pt x="0" y="16"/>
                  <a:pt x="0" y="18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1"/>
                  <a:pt x="1" y="22"/>
                  <a:pt x="2" y="23"/>
                </a:cubicBezTo>
                <a:cubicBezTo>
                  <a:pt x="2" y="24"/>
                  <a:pt x="3" y="24"/>
                  <a:pt x="4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61" y="10"/>
                  <a:pt x="61" y="10"/>
                  <a:pt x="61" y="10"/>
                </a:cubicBezTo>
                <a:cubicBezTo>
                  <a:pt x="63" y="9"/>
                  <a:pt x="64" y="8"/>
                  <a:pt x="64" y="6"/>
                </a:cubicBezTo>
                <a:cubicBezTo>
                  <a:pt x="64" y="4"/>
                  <a:pt x="64" y="4"/>
                  <a:pt x="64" y="4"/>
                </a:cubicBezTo>
                <a:cubicBezTo>
                  <a:pt x="64" y="3"/>
                  <a:pt x="63" y="2"/>
                  <a:pt x="6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8" name="Freeform: Shape 70"/>
          <p:cNvSpPr/>
          <p:nvPr/>
        </p:nvSpPr>
        <p:spPr bwMode="auto">
          <a:xfrm>
            <a:off x="8678416" y="2167028"/>
            <a:ext cx="183958" cy="218872"/>
          </a:xfrm>
          <a:custGeom>
            <a:avLst/>
            <a:gdLst>
              <a:gd name="T0" fmla="*/ 8 w 37"/>
              <a:gd name="T1" fmla="*/ 32 h 44"/>
              <a:gd name="T2" fmla="*/ 31 w 37"/>
              <a:gd name="T3" fmla="*/ 35 h 44"/>
              <a:gd name="T4" fmla="*/ 20 w 37"/>
              <a:gd name="T5" fmla="*/ 0 h 44"/>
              <a:gd name="T6" fmla="*/ 8 w 37"/>
              <a:gd name="T7" fmla="*/ 32 h 44"/>
              <a:gd name="T8" fmla="*/ 15 w 37"/>
              <a:gd name="T9" fmla="*/ 28 h 44"/>
              <a:gd name="T10" fmla="*/ 21 w 37"/>
              <a:gd name="T11" fmla="*/ 16 h 44"/>
              <a:gd name="T12" fmla="*/ 20 w 37"/>
              <a:gd name="T13" fmla="*/ 36 h 44"/>
              <a:gd name="T14" fmla="*/ 15 w 37"/>
              <a:gd name="T15" fmla="*/ 28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" h="44">
                <a:moveTo>
                  <a:pt x="8" y="32"/>
                </a:moveTo>
                <a:cubicBezTo>
                  <a:pt x="11" y="40"/>
                  <a:pt x="24" y="44"/>
                  <a:pt x="31" y="35"/>
                </a:cubicBezTo>
                <a:cubicBezTo>
                  <a:pt x="37" y="25"/>
                  <a:pt x="31" y="10"/>
                  <a:pt x="20" y="0"/>
                </a:cubicBezTo>
                <a:cubicBezTo>
                  <a:pt x="22" y="11"/>
                  <a:pt x="0" y="15"/>
                  <a:pt x="8" y="32"/>
                </a:cubicBezTo>
                <a:close/>
                <a:moveTo>
                  <a:pt x="15" y="28"/>
                </a:moveTo>
                <a:cubicBezTo>
                  <a:pt x="17" y="26"/>
                  <a:pt x="21" y="24"/>
                  <a:pt x="21" y="16"/>
                </a:cubicBezTo>
                <a:cubicBezTo>
                  <a:pt x="31" y="22"/>
                  <a:pt x="27" y="38"/>
                  <a:pt x="20" y="36"/>
                </a:cubicBezTo>
                <a:cubicBezTo>
                  <a:pt x="13" y="35"/>
                  <a:pt x="13" y="30"/>
                  <a:pt x="15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3" name="TextBox 84"/>
          <p:cNvSpPr txBox="1"/>
          <p:nvPr/>
        </p:nvSpPr>
        <p:spPr bwMode="auto">
          <a:xfrm>
            <a:off x="2207298" y="4384295"/>
            <a:ext cx="2386516" cy="310285"/>
          </a:xfrm>
          <a:prstGeom prst="rect">
            <a:avLst/>
          </a:prstGeom>
          <a:noFill/>
        </p:spPr>
        <p:txBody>
          <a:bodyPr wrap="none" lIns="0" tIns="0" rIns="0" bIns="0" anchor="b" anchorCtr="1">
            <a:normAutofit/>
          </a:bodyPr>
          <a:lstStyle/>
          <a:p>
            <a:pPr algn="l" latinLnBrk="0"/>
            <a:r>
              <a:rPr lang="zh-CN" altLang="en-US" sz="1400">
                <a:solidFill>
                  <a:schemeClr val="accent5">
                    <a:lumMod val="10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后期加入国际化功能</a:t>
            </a:r>
            <a:endParaRPr lang="zh-CN" altLang="en-US" sz="1400">
              <a:solidFill>
                <a:schemeClr val="accent5">
                  <a:lumMod val="10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TextBox 85"/>
          <p:cNvSpPr txBox="1"/>
          <p:nvPr/>
        </p:nvSpPr>
        <p:spPr bwMode="auto">
          <a:xfrm>
            <a:off x="2207298" y="4694580"/>
            <a:ext cx="2386516" cy="556683"/>
          </a:xfrm>
          <a:prstGeom prst="rect">
            <a:avLst/>
          </a:prstGeom>
          <a:noFill/>
        </p:spPr>
        <p:txBody>
          <a:bodyPr wrap="square" lIns="0" tIns="0" rIns="0" bIns="0" anchor="t" anchorCtr="1">
            <a:normAutofit/>
          </a:bodyPr>
          <a:lstStyle/>
          <a:p>
            <a:pPr latinLnBrk="0">
              <a:lnSpc>
                <a:spcPct val="120000"/>
              </a:lnSpc>
            </a:pPr>
            <a:endParaRPr lang="zh-CN" altLang="en-US" sz="1000" b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1" name="TextBox 90"/>
          <p:cNvSpPr txBox="1"/>
          <p:nvPr/>
        </p:nvSpPr>
        <p:spPr bwMode="auto">
          <a:xfrm>
            <a:off x="7681216" y="4384337"/>
            <a:ext cx="2386516" cy="310285"/>
          </a:xfrm>
          <a:prstGeom prst="rect">
            <a:avLst/>
          </a:prstGeom>
          <a:noFill/>
        </p:spPr>
        <p:txBody>
          <a:bodyPr wrap="none" lIns="0" tIns="0" rIns="0" bIns="0" anchor="b" anchorCtr="1">
            <a:normAutofit/>
          </a:bodyPr>
          <a:lstStyle/>
          <a:p>
            <a:pPr latinLnBrk="0"/>
            <a:r>
              <a:rPr lang="zh-CN" altLang="en-US" sz="1400">
                <a:solidFill>
                  <a:schemeClr val="accent6">
                    <a:lumMod val="10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后期加入版本更新</a:t>
            </a:r>
            <a:endParaRPr lang="zh-CN" altLang="en-US" sz="1400">
              <a:solidFill>
                <a:schemeClr val="accent6">
                  <a:lumMod val="10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TextBox 99"/>
          <p:cNvSpPr txBox="1"/>
          <p:nvPr/>
        </p:nvSpPr>
        <p:spPr bwMode="auto">
          <a:xfrm>
            <a:off x="2260900" y="2744800"/>
            <a:ext cx="2386516" cy="310285"/>
          </a:xfrm>
          <a:prstGeom prst="rect">
            <a:avLst/>
          </a:prstGeom>
          <a:noFill/>
        </p:spPr>
        <p:txBody>
          <a:bodyPr wrap="none" lIns="0" tIns="0" rIns="0" bIns="0" anchor="b" anchorCtr="1">
            <a:normAutofit/>
          </a:bodyPr>
          <a:lstStyle/>
          <a:p>
            <a:pPr algn="l" latinLnBrk="0"/>
            <a:r>
              <a:rPr lang="zh-CN" altLang="en-US" sz="1400">
                <a:solidFill>
                  <a:schemeClr val="accent1">
                    <a:lumMod val="10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增加应用欢迎</a:t>
            </a:r>
            <a:r>
              <a:rPr lang="zh-CN" altLang="en-US" sz="1400">
                <a:solidFill>
                  <a:schemeClr val="accent1">
                    <a:lumMod val="10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页</a:t>
            </a:r>
            <a:r>
              <a:rPr lang="zh-CN" altLang="en-US" sz="1400">
                <a:solidFill>
                  <a:schemeClr val="accent1">
                    <a:lumMod val="10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动效</a:t>
            </a:r>
            <a:endParaRPr lang="zh-CN" altLang="en-US" sz="1400">
              <a:solidFill>
                <a:schemeClr val="accent1">
                  <a:lumMod val="10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6" name="TextBox 100"/>
          <p:cNvSpPr txBox="1"/>
          <p:nvPr/>
        </p:nvSpPr>
        <p:spPr bwMode="auto">
          <a:xfrm>
            <a:off x="2572685" y="2216250"/>
            <a:ext cx="2386516" cy="556683"/>
          </a:xfrm>
          <a:prstGeom prst="rect">
            <a:avLst/>
          </a:prstGeom>
          <a:noFill/>
        </p:spPr>
        <p:txBody>
          <a:bodyPr wrap="square" lIns="0" tIns="0" rIns="0" bIns="0" anchor="t" anchorCtr="1">
            <a:normAutofit/>
          </a:bodyPr>
          <a:lstStyle/>
          <a:p>
            <a:pPr latinLnBrk="0">
              <a:lnSpc>
                <a:spcPct val="120000"/>
              </a:lnSpc>
            </a:pPr>
            <a:endParaRPr lang="zh-CN" altLang="en-US" sz="1000" b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3" name="TextBox 102"/>
          <p:cNvSpPr txBox="1"/>
          <p:nvPr/>
        </p:nvSpPr>
        <p:spPr bwMode="auto">
          <a:xfrm>
            <a:off x="7585603" y="2624830"/>
            <a:ext cx="2386516" cy="310285"/>
          </a:xfrm>
          <a:prstGeom prst="rect">
            <a:avLst/>
          </a:prstGeom>
          <a:noFill/>
        </p:spPr>
        <p:txBody>
          <a:bodyPr wrap="none" lIns="0" tIns="0" rIns="0" bIns="0" anchor="b" anchorCtr="1">
            <a:normAutofit/>
          </a:bodyPr>
          <a:lstStyle/>
          <a:p>
            <a:pPr latinLnBrk="0"/>
            <a:r>
              <a:rPr lang="zh-CN" altLang="en-US" sz="1400">
                <a:solidFill>
                  <a:schemeClr val="accent2">
                    <a:lumMod val="10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重新修改</a:t>
            </a:r>
            <a:r>
              <a:rPr lang="en-US" altLang="zh-CN" sz="1400">
                <a:solidFill>
                  <a:schemeClr val="accent2">
                    <a:lumMod val="10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ui</a:t>
            </a:r>
            <a:r>
              <a:rPr lang="zh-CN" altLang="en-US" sz="1400">
                <a:solidFill>
                  <a:schemeClr val="accent2">
                    <a:lumMod val="10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及色彩搭配</a:t>
            </a:r>
            <a:endParaRPr lang="zh-CN" altLang="en-US" sz="1400">
              <a:solidFill>
                <a:schemeClr val="accent2">
                  <a:lumMod val="10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92" name="图片 9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  <p:grpSp>
        <p:nvGrpSpPr>
          <p:cNvPr id="94" name="组合 93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95" name="矩形 94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矩形 95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7" name="组合 96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98" name="矩形 97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98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矩形 99"/>
          <p:cNvSpPr/>
          <p:nvPr/>
        </p:nvSpPr>
        <p:spPr>
          <a:xfrm>
            <a:off x="2038985" y="374650"/>
            <a:ext cx="1762125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改进效果</a:t>
            </a:r>
            <a:endParaRPr lang="zh-CN" altLang="en-US" sz="24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500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000"/>
                            </p:stCondLst>
                            <p:childTnLst>
                              <p:par>
                                <p:cTn id="1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9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3000"/>
                            </p:stCondLst>
                            <p:childTnLst>
                              <p:par>
                                <p:cTn id="1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4000"/>
                            </p:stCondLst>
                            <p:childTnLst>
                              <p:par>
                                <p:cTn id="1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3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5000"/>
                            </p:stCondLst>
                            <p:childTnLst>
                              <p:par>
                                <p:cTn id="1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5500"/>
                            </p:stCondLst>
                            <p:childTnLst>
                              <p:par>
                                <p:cTn id="1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5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6500"/>
                            </p:stCondLst>
                            <p:childTnLst>
                              <p:par>
                                <p:cTn id="2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7" dur="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17000"/>
                            </p:stCondLst>
                            <p:childTnLst>
                              <p:par>
                                <p:cTn id="2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3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17500"/>
                            </p:stCondLst>
                            <p:childTnLst>
                              <p:par>
                                <p:cTn id="2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18000"/>
                            </p:stCondLst>
                            <p:childTnLst>
                              <p:par>
                                <p:cTn id="2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5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18500"/>
                            </p:stCondLst>
                            <p:childTnLst>
                              <p:par>
                                <p:cTn id="2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19000"/>
                            </p:stCondLst>
                            <p:childTnLst>
                              <p:par>
                                <p:cTn id="2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7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19500"/>
                            </p:stCondLst>
                            <p:childTnLst>
                              <p:par>
                                <p:cTn id="2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3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20000"/>
                            </p:stCondLst>
                            <p:childTnLst>
                              <p:par>
                                <p:cTn id="2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9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20500"/>
                            </p:stCondLst>
                            <p:childTnLst>
                              <p:par>
                                <p:cTn id="2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5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21000"/>
                            </p:stCondLst>
                            <p:childTnLst>
                              <p:par>
                                <p:cTn id="2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2" fill="hold">
                            <p:stCondLst>
                              <p:cond delay="21500"/>
                            </p:stCondLst>
                            <p:childTnLst>
                              <p:par>
                                <p:cTn id="2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7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22000"/>
                            </p:stCondLst>
                            <p:childTnLst>
                              <p:par>
                                <p:cTn id="2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22500"/>
                            </p:stCondLst>
                            <p:childTnLst>
                              <p:par>
                                <p:cTn id="2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9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23000"/>
                            </p:stCondLst>
                            <p:childTnLst>
                              <p:par>
                                <p:cTn id="2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5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6" fill="hold">
                            <p:stCondLst>
                              <p:cond delay="23500"/>
                            </p:stCondLst>
                            <p:childTnLst>
                              <p:par>
                                <p:cTn id="2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24000"/>
                            </p:stCondLst>
                            <p:childTnLst>
                              <p:par>
                                <p:cTn id="2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8" fill="hold">
                            <p:stCondLst>
                              <p:cond delay="24500"/>
                            </p:stCondLst>
                            <p:childTnLst>
                              <p:par>
                                <p:cTn id="2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25000"/>
                            </p:stCondLst>
                            <p:childTnLst>
                              <p:par>
                                <p:cTn id="3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0" fill="hold">
                            <p:stCondLst>
                              <p:cond delay="25500"/>
                            </p:stCondLst>
                            <p:childTnLst>
                              <p:par>
                                <p:cTn id="3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26000"/>
                            </p:stCondLst>
                            <p:childTnLst>
                              <p:par>
                                <p:cTn id="3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" fill="hold">
                            <p:stCondLst>
                              <p:cond delay="26500"/>
                            </p:stCondLst>
                            <p:childTnLst>
                              <p:par>
                                <p:cTn id="3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7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27000"/>
                            </p:stCondLst>
                            <p:childTnLst>
                              <p:par>
                                <p:cTn id="3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1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4" fill="hold">
                            <p:stCondLst>
                              <p:cond delay="27500"/>
                            </p:stCondLst>
                            <p:childTnLst>
                              <p:par>
                                <p:cTn id="3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9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28000"/>
                            </p:stCondLst>
                            <p:childTnLst>
                              <p:par>
                                <p:cTn id="3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5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28500"/>
                            </p:stCondLst>
                            <p:childTnLst>
                              <p:par>
                                <p:cTn id="3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29000"/>
                            </p:stCondLst>
                            <p:childTnLst>
                              <p:par>
                                <p:cTn id="3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8" fill="hold">
                            <p:stCondLst>
                              <p:cond delay="29500"/>
                            </p:stCondLst>
                            <p:childTnLst>
                              <p:par>
                                <p:cTn id="3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1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3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30000"/>
                            </p:stCondLst>
                            <p:childTnLst>
                              <p:par>
                                <p:cTn id="3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9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0" fill="hold">
                            <p:stCondLst>
                              <p:cond delay="30500"/>
                            </p:stCondLst>
                            <p:childTnLst>
                              <p:par>
                                <p:cTn id="3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5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31000"/>
                            </p:stCondLst>
                            <p:childTnLst>
                              <p:par>
                                <p:cTn id="3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9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2" fill="hold">
                            <p:stCondLst>
                              <p:cond delay="31500"/>
                            </p:stCondLst>
                            <p:childTnLst>
                              <p:par>
                                <p:cTn id="3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32000"/>
                            </p:stCondLst>
                            <p:childTnLst>
                              <p:par>
                                <p:cTn id="3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1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3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4" fill="hold">
                            <p:stCondLst>
                              <p:cond delay="32500"/>
                            </p:stCondLst>
                            <p:childTnLst>
                              <p:par>
                                <p:cTn id="3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7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33000"/>
                            </p:stCondLst>
                            <p:childTnLst>
                              <p:par>
                                <p:cTn id="4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5" grpId="0" bldLvl="0" animBg="1"/>
      <p:bldP spid="6" grpId="0" bldLvl="0" animBg="1"/>
      <p:bldP spid="7" grpId="0" bldLvl="0" animBg="1"/>
      <p:bldP spid="10" grpId="0" bldLvl="0" animBg="1"/>
      <p:bldP spid="11" grpId="0" bldLvl="0" animBg="1"/>
      <p:bldP spid="12" grpId="0" bldLvl="0" animBg="1"/>
      <p:bldP spid="39" grpId="0" bldLvl="0" animBg="1"/>
      <p:bldP spid="40" grpId="0" bldLvl="0" animBg="1"/>
      <p:bldP spid="41" grpId="0" bldLvl="0" animBg="1"/>
      <p:bldP spid="42" grpId="0" bldLvl="0" animBg="1"/>
      <p:bldP spid="35" grpId="0" bldLvl="0" animBg="1"/>
      <p:bldP spid="36" grpId="0" bldLvl="0" animBg="1"/>
      <p:bldP spid="37" grpId="0" bldLvl="0" animBg="1"/>
      <p:bldP spid="38" grpId="0" bldLvl="0" animBg="1"/>
      <p:bldP spid="33" grpId="0"/>
      <p:bldP spid="34" grpId="0"/>
      <p:bldP spid="31" grpId="0"/>
      <p:bldP spid="25" grpId="0"/>
      <p:bldP spid="26" grpId="0"/>
      <p:bldP spid="2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951" y="1038816"/>
            <a:ext cx="4623049" cy="478036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075508" y="2857434"/>
            <a:ext cx="124841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/>
              <a:t>05</a:t>
            </a:r>
            <a:endParaRPr lang="zh-CN" altLang="en-US" sz="8000" dirty="0"/>
          </a:p>
        </p:txBody>
      </p:sp>
      <p:sp>
        <p:nvSpPr>
          <p:cNvPr id="4" name="矩形 3"/>
          <p:cNvSpPr/>
          <p:nvPr/>
        </p:nvSpPr>
        <p:spPr>
          <a:xfrm>
            <a:off x="7146290" y="2453640"/>
            <a:ext cx="3656330" cy="1531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36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团队分工的合理性和合作效果</a:t>
            </a:r>
            <a:endParaRPr lang="zh-CN" altLang="en-US" sz="36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40" y="1331595"/>
            <a:ext cx="3213735" cy="332295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488305" y="394335"/>
            <a:ext cx="4197985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团队分工的合理性和合作效果</a:t>
            </a:r>
            <a:endParaRPr lang="zh-CN" altLang="en-US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745230" y="2174240"/>
            <a:ext cx="8078470" cy="13709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just"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组长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&amp;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组员张帆：完成项目整体构建、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设计、技术开发测试、文档编写与项目汇报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lvl="0" algn="just"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小组成员单一，能较好掌握项目进度与整合各部分功能。通过开发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App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收获了许多Android开发的技术和经验，令我获益匪浅，感触良多，明白开发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App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也不是一件容易的事情。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图片 10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5" name="矩形 259"/>
          <p:cNvSpPr>
            <a:spLocks noChangeArrowheads="1"/>
          </p:cNvSpPr>
          <p:nvPr/>
        </p:nvSpPr>
        <p:spPr bwMode="auto">
          <a:xfrm>
            <a:off x="3931624" y="2435338"/>
            <a:ext cx="3630788" cy="92329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dist">
              <a:buNone/>
            </a:pPr>
            <a:r>
              <a:rPr lang="en-US" altLang="zh-CN" sz="6000" b="1" dirty="0">
                <a:latin typeface="Edwardian Script ITC" panose="030303020407070D0804" charset="0"/>
                <a:cs typeface="Edwardian Script ITC" panose="030303020407070D0804" charset="0"/>
                <a:sym typeface="+mn-lt"/>
              </a:rPr>
              <a:t>Thanks!</a:t>
            </a:r>
            <a:endParaRPr lang="en-US" altLang="zh-CN" sz="6000" b="1" dirty="0">
              <a:latin typeface="Edwardian Script ITC" panose="030303020407070D0804" charset="0"/>
              <a:cs typeface="Edwardian Script ITC" panose="030303020407070D0804" charset="0"/>
              <a:sym typeface="+mn-lt"/>
            </a:endParaRPr>
          </a:p>
        </p:txBody>
      </p:sp>
      <p:sp>
        <p:nvSpPr>
          <p:cNvPr id="119" name="TextBox 7"/>
          <p:cNvSpPr>
            <a:spLocks noChangeArrowheads="1"/>
          </p:cNvSpPr>
          <p:nvPr/>
        </p:nvSpPr>
        <p:spPr bwMode="auto">
          <a:xfrm>
            <a:off x="2420615" y="4136089"/>
            <a:ext cx="5880496" cy="3689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dist">
              <a:defRPr/>
            </a:pPr>
            <a:r>
              <a:rPr lang="zh-CN" altLang="en-US" sz="2400" b="1" dirty="0">
                <a:solidFill>
                  <a:srgbClr val="00BBB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endParaRPr lang="zh-CN" altLang="en-US" sz="2400" b="1" dirty="0">
              <a:solidFill>
                <a:srgbClr val="FE75B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0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99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/>
      <p:bldP spid="105" grpId="1"/>
      <p:bldP spid="119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951" y="1038816"/>
            <a:ext cx="4623049" cy="478036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075508" y="2857434"/>
            <a:ext cx="126188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/>
              <a:t>01</a:t>
            </a:r>
            <a:endParaRPr lang="zh-CN" altLang="en-US" sz="8000" dirty="0"/>
          </a:p>
        </p:txBody>
      </p:sp>
      <p:sp>
        <p:nvSpPr>
          <p:cNvPr id="4" name="矩形 3"/>
          <p:cNvSpPr/>
          <p:nvPr/>
        </p:nvSpPr>
        <p:spPr>
          <a:xfrm>
            <a:off x="6794500" y="2797810"/>
            <a:ext cx="4613275" cy="811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36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吸引力和可用性</a:t>
            </a:r>
            <a:endParaRPr lang="zh-CN" altLang="en-US" sz="36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A_文本框 7"/>
          <p:cNvSpPr txBox="1"/>
          <p:nvPr>
            <p:custDataLst>
              <p:tags r:id="rId1"/>
            </p:custDataLst>
          </p:nvPr>
        </p:nvSpPr>
        <p:spPr>
          <a:xfrm>
            <a:off x="8421694" y="4966547"/>
            <a:ext cx="2457329" cy="589556"/>
          </a:xfrm>
          <a:prstGeom prst="rect">
            <a:avLst/>
          </a:prstGeom>
          <a:noFill/>
        </p:spPr>
        <p:txBody>
          <a:bodyPr wrap="square" lIns="72000" tIns="0" rIns="72000" bIns="0" anchor="ctr" anchorCtr="0">
            <a:normAutofit/>
          </a:bodyPr>
          <a:lstStyle/>
          <a:p>
            <a:pPr defTabSz="914400">
              <a:lnSpc>
                <a:spcPct val="120000"/>
              </a:lnSpc>
              <a:defRPr/>
            </a:pPr>
            <a:endParaRPr lang="zh-CN" altLang="en-US" sz="1000">
              <a:cs typeface="+mn-ea"/>
              <a:sym typeface="+mn-lt"/>
            </a:endParaRPr>
          </a:p>
        </p:txBody>
      </p:sp>
      <p:sp>
        <p:nvSpPr>
          <p:cNvPr id="73" name="PA_矩形 8"/>
          <p:cNvSpPr/>
          <p:nvPr>
            <p:custDataLst>
              <p:tags r:id="rId2"/>
            </p:custDataLst>
          </p:nvPr>
        </p:nvSpPr>
        <p:spPr>
          <a:xfrm>
            <a:off x="7991475" y="4488815"/>
            <a:ext cx="2510155" cy="911225"/>
          </a:xfrm>
          <a:prstGeom prst="rect">
            <a:avLst/>
          </a:prstGeom>
        </p:spPr>
        <p:txBody>
          <a:bodyPr wrap="none" lIns="72000" tIns="0" rIns="72000" bIns="0">
            <a:normAutofit/>
          </a:bodyPr>
          <a:lstStyle/>
          <a:p>
            <a:pPr lvl="0" algn="l" defTabSz="914400">
              <a:defRPr/>
            </a:pPr>
            <a:r>
              <a:rPr lang="zh-CN" altLang="en-US" sz="1600" b="1">
                <a:solidFill>
                  <a:schemeClr val="accent6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加入人工智能元素，</a:t>
            </a:r>
            <a:endParaRPr lang="zh-CN" altLang="en-US" sz="1600" b="1">
              <a:solidFill>
                <a:schemeClr val="accent6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  <a:p>
            <a:pPr lvl="0" algn="l" defTabSz="914400">
              <a:defRPr/>
            </a:pPr>
            <a:r>
              <a:rPr lang="zh-CN" altLang="en-US" sz="1600" b="1">
                <a:solidFill>
                  <a:schemeClr val="accent6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体验智能化的生活</a:t>
            </a:r>
            <a:endParaRPr lang="zh-CN" altLang="en-US" sz="1600" b="1">
              <a:solidFill>
                <a:schemeClr val="accent6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69" name="PA_矩形 11"/>
          <p:cNvSpPr/>
          <p:nvPr>
            <p:custDataLst>
              <p:tags r:id="rId3"/>
            </p:custDataLst>
          </p:nvPr>
        </p:nvSpPr>
        <p:spPr>
          <a:xfrm>
            <a:off x="2304415" y="4488815"/>
            <a:ext cx="2320290" cy="709295"/>
          </a:xfrm>
          <a:prstGeom prst="rect">
            <a:avLst/>
          </a:prstGeom>
        </p:spPr>
        <p:txBody>
          <a:bodyPr wrap="none" lIns="72000" tIns="0" rIns="72000" bIns="0">
            <a:normAutofit/>
          </a:bodyPr>
          <a:lstStyle/>
          <a:p>
            <a:pPr lvl="0" algn="l" defTabSz="914400">
              <a:defRPr/>
            </a:pPr>
            <a:r>
              <a:rPr lang="zh-CN" altLang="en-US" sz="1600" b="1">
                <a:solidFill>
                  <a:schemeClr val="accent4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便利用户、服务用户</a:t>
            </a:r>
            <a:endParaRPr lang="zh-CN" altLang="en-US" sz="1600" b="1">
              <a:solidFill>
                <a:schemeClr val="accent4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  <a:p>
            <a:pPr lvl="0" algn="l" defTabSz="914400">
              <a:defRPr/>
            </a:pPr>
            <a:r>
              <a:rPr lang="zh-CN" altLang="en-US" sz="1600" b="1">
                <a:solidFill>
                  <a:schemeClr val="accent4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服务性明确</a:t>
            </a:r>
            <a:endParaRPr lang="zh-CN" altLang="en-US" sz="1600" b="1">
              <a:solidFill>
                <a:schemeClr val="accent4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67" name="PA_矩形 14"/>
          <p:cNvSpPr/>
          <p:nvPr>
            <p:custDataLst>
              <p:tags r:id="rId4"/>
            </p:custDataLst>
          </p:nvPr>
        </p:nvSpPr>
        <p:spPr>
          <a:xfrm>
            <a:off x="8422005" y="2331720"/>
            <a:ext cx="2284730" cy="675640"/>
          </a:xfrm>
          <a:prstGeom prst="rect">
            <a:avLst/>
          </a:prstGeom>
        </p:spPr>
        <p:txBody>
          <a:bodyPr wrap="none" lIns="72000" tIns="0" rIns="72000" bIns="0">
            <a:noAutofit/>
          </a:bodyPr>
          <a:lstStyle/>
          <a:p>
            <a:pPr lvl="0" defTabSz="914400">
              <a:defRPr/>
            </a:pPr>
            <a:r>
              <a:rPr lang="zh-CN" altLang="en-US" sz="15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功能比较完善，能较好</a:t>
            </a:r>
            <a:endParaRPr lang="zh-CN" altLang="en-US" sz="1500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  <a:p>
            <a:pPr lvl="0" defTabSz="914400">
              <a:defRPr/>
            </a:pPr>
            <a:r>
              <a:rPr lang="zh-CN" altLang="en-US" sz="1500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满足用户日常使用需求</a:t>
            </a:r>
            <a:endParaRPr lang="zh-CN" altLang="en-US" sz="1500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64" name="PA_文本框 16"/>
          <p:cNvSpPr txBox="1"/>
          <p:nvPr>
            <p:custDataLst>
              <p:tags r:id="rId5"/>
            </p:custDataLst>
          </p:nvPr>
        </p:nvSpPr>
        <p:spPr>
          <a:xfrm>
            <a:off x="1439977" y="2496322"/>
            <a:ext cx="2407615" cy="589556"/>
          </a:xfrm>
          <a:prstGeom prst="rect">
            <a:avLst/>
          </a:prstGeom>
          <a:noFill/>
        </p:spPr>
        <p:txBody>
          <a:bodyPr wrap="square" lIns="72000" tIns="0" rIns="72000" bIns="0" anchor="ctr" anchorCtr="0">
            <a:normAutofit/>
          </a:bodyPr>
          <a:lstStyle/>
          <a:p>
            <a:pPr algn="r" defTabSz="914400">
              <a:lnSpc>
                <a:spcPct val="120000"/>
              </a:lnSpc>
              <a:defRPr/>
            </a:pPr>
            <a:endParaRPr lang="zh-CN" altLang="en-US" sz="1000">
              <a:cs typeface="+mn-ea"/>
              <a:sym typeface="+mn-lt"/>
            </a:endParaRPr>
          </a:p>
        </p:txBody>
      </p:sp>
      <p:sp>
        <p:nvSpPr>
          <p:cNvPr id="65" name="PA_矩形 17"/>
          <p:cNvSpPr/>
          <p:nvPr>
            <p:custDataLst>
              <p:tags r:id="rId6"/>
            </p:custDataLst>
          </p:nvPr>
        </p:nvSpPr>
        <p:spPr>
          <a:xfrm>
            <a:off x="2398395" y="2188210"/>
            <a:ext cx="1630680" cy="1698625"/>
          </a:xfrm>
          <a:prstGeom prst="rect">
            <a:avLst/>
          </a:prstGeom>
        </p:spPr>
        <p:txBody>
          <a:bodyPr wrap="none" lIns="72000" tIns="0" rIns="72000" bIns="0">
            <a:normAutofit/>
          </a:bodyPr>
          <a:lstStyle/>
          <a:p>
            <a:pPr lvl="0" algn="l" defTabSz="914400">
              <a:defRPr/>
            </a:pPr>
            <a:r>
              <a:rPr lang="zh-CN" altLang="en-US" sz="1600" b="1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app编写UI界面时</a:t>
            </a:r>
            <a:endParaRPr lang="zh-CN" altLang="en-US" sz="1600" b="1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algn="l" defTabSz="914400">
              <a:defRPr/>
            </a:pPr>
            <a:r>
              <a:rPr lang="zh-CN" altLang="en-US" sz="1600" b="1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使用了</a:t>
            </a:r>
            <a:endParaRPr lang="zh-CN" altLang="en-US" sz="1600" b="1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algn="l" defTabSz="914400">
              <a:defRPr/>
            </a:pPr>
            <a:r>
              <a:rPr lang="zh-CN" altLang="en-US" sz="1600" b="1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Material Design</a:t>
            </a:r>
            <a:endParaRPr lang="zh-CN" altLang="en-US" sz="1600" b="1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lvl="0" algn="l" defTabSz="914400">
              <a:defRPr/>
            </a:pPr>
            <a:r>
              <a:rPr lang="zh-CN" altLang="en-US" sz="1600" b="1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设计语言</a:t>
            </a:r>
            <a:endParaRPr lang="zh-CN" altLang="en-US" sz="1600" b="1">
              <a:solidFill>
                <a:schemeClr val="accent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sp>
        <p:nvSpPr>
          <p:cNvPr id="59" name="PA_Freeform: Shape 20"/>
          <p:cNvSpPr/>
          <p:nvPr>
            <p:custDataLst>
              <p:tags r:id="rId7"/>
            </p:custDataLst>
          </p:nvPr>
        </p:nvSpPr>
        <p:spPr bwMode="auto">
          <a:xfrm>
            <a:off x="6845079" y="1496050"/>
            <a:ext cx="1294632" cy="3408031"/>
          </a:xfrm>
          <a:custGeom>
            <a:avLst/>
            <a:gdLst>
              <a:gd name="T0" fmla="*/ 64 w 177"/>
              <a:gd name="T1" fmla="*/ 433 h 468"/>
              <a:gd name="T2" fmla="*/ 155 w 177"/>
              <a:gd name="T3" fmla="*/ 98 h 468"/>
              <a:gd name="T4" fmla="*/ 168 w 177"/>
              <a:gd name="T5" fmla="*/ 50 h 468"/>
              <a:gd name="T6" fmla="*/ 114 w 177"/>
              <a:gd name="T7" fmla="*/ 35 h 468"/>
              <a:gd name="T8" fmla="*/ 23 w 177"/>
              <a:gd name="T9" fmla="*/ 370 h 468"/>
              <a:gd name="T10" fmla="*/ 10 w 177"/>
              <a:gd name="T11" fmla="*/ 418 h 468"/>
              <a:gd name="T12" fmla="*/ 64 w 177"/>
              <a:gd name="T13" fmla="*/ 433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7" h="468">
                <a:moveTo>
                  <a:pt x="64" y="433"/>
                </a:moveTo>
                <a:cubicBezTo>
                  <a:pt x="94" y="321"/>
                  <a:pt x="124" y="210"/>
                  <a:pt x="155" y="98"/>
                </a:cubicBezTo>
                <a:cubicBezTo>
                  <a:pt x="159" y="82"/>
                  <a:pt x="163" y="66"/>
                  <a:pt x="168" y="50"/>
                </a:cubicBezTo>
                <a:cubicBezTo>
                  <a:pt x="177" y="15"/>
                  <a:pt x="123" y="0"/>
                  <a:pt x="114" y="35"/>
                </a:cubicBezTo>
                <a:cubicBezTo>
                  <a:pt x="83" y="147"/>
                  <a:pt x="53" y="259"/>
                  <a:pt x="23" y="370"/>
                </a:cubicBezTo>
                <a:cubicBezTo>
                  <a:pt x="18" y="386"/>
                  <a:pt x="14" y="402"/>
                  <a:pt x="10" y="418"/>
                </a:cubicBezTo>
                <a:cubicBezTo>
                  <a:pt x="0" y="453"/>
                  <a:pt x="54" y="468"/>
                  <a:pt x="64" y="433"/>
                </a:cubicBezTo>
                <a:close/>
              </a:path>
            </a:pathLst>
          </a:custGeom>
          <a:solidFill>
            <a:srgbClr val="00BCB9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0" name="PA_Freeform: Shape 19"/>
          <p:cNvSpPr/>
          <p:nvPr>
            <p:custDataLst>
              <p:tags r:id="rId8"/>
            </p:custDataLst>
          </p:nvPr>
        </p:nvSpPr>
        <p:spPr bwMode="auto">
          <a:xfrm>
            <a:off x="6939553" y="1297315"/>
            <a:ext cx="409384" cy="3418529"/>
          </a:xfrm>
          <a:custGeom>
            <a:avLst/>
            <a:gdLst>
              <a:gd name="T0" fmla="*/ 56 w 56"/>
              <a:gd name="T1" fmla="*/ 432 h 469"/>
              <a:gd name="T2" fmla="*/ 56 w 56"/>
              <a:gd name="T3" fmla="*/ 85 h 469"/>
              <a:gd name="T4" fmla="*/ 56 w 56"/>
              <a:gd name="T5" fmla="*/ 36 h 469"/>
              <a:gd name="T6" fmla="*/ 0 w 56"/>
              <a:gd name="T7" fmla="*/ 36 h 469"/>
              <a:gd name="T8" fmla="*/ 0 w 56"/>
              <a:gd name="T9" fmla="*/ 383 h 469"/>
              <a:gd name="T10" fmla="*/ 0 w 56"/>
              <a:gd name="T11" fmla="*/ 432 h 469"/>
              <a:gd name="T12" fmla="*/ 56 w 56"/>
              <a:gd name="T13" fmla="*/ 432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" h="469">
                <a:moveTo>
                  <a:pt x="56" y="432"/>
                </a:moveTo>
                <a:cubicBezTo>
                  <a:pt x="56" y="317"/>
                  <a:pt x="56" y="201"/>
                  <a:pt x="56" y="85"/>
                </a:cubicBezTo>
                <a:cubicBezTo>
                  <a:pt x="56" y="69"/>
                  <a:pt x="56" y="52"/>
                  <a:pt x="56" y="36"/>
                </a:cubicBezTo>
                <a:cubicBezTo>
                  <a:pt x="56" y="0"/>
                  <a:pt x="0" y="0"/>
                  <a:pt x="0" y="36"/>
                </a:cubicBezTo>
                <a:cubicBezTo>
                  <a:pt x="0" y="151"/>
                  <a:pt x="0" y="267"/>
                  <a:pt x="0" y="383"/>
                </a:cubicBezTo>
                <a:cubicBezTo>
                  <a:pt x="0" y="399"/>
                  <a:pt x="0" y="416"/>
                  <a:pt x="0" y="432"/>
                </a:cubicBezTo>
                <a:cubicBezTo>
                  <a:pt x="0" y="469"/>
                  <a:pt x="56" y="469"/>
                  <a:pt x="56" y="432"/>
                </a:cubicBezTo>
                <a:close/>
              </a:path>
            </a:pathLst>
          </a:custGeom>
          <a:solidFill>
            <a:srgbClr val="00A1FF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1" name="PA_Freeform: Shape 26"/>
          <p:cNvSpPr/>
          <p:nvPr>
            <p:custDataLst>
              <p:tags r:id="rId9"/>
            </p:custDataLst>
          </p:nvPr>
        </p:nvSpPr>
        <p:spPr>
          <a:xfrm>
            <a:off x="6175598" y="1605862"/>
            <a:ext cx="943367" cy="2127593"/>
          </a:xfrm>
          <a:custGeom>
            <a:avLst/>
            <a:gdLst>
              <a:gd name="connsiteX0" fmla="*/ 173278 w 709175"/>
              <a:gd name="connsiteY0" fmla="*/ 314 h 1599415"/>
              <a:gd name="connsiteX1" fmla="*/ 301695 w 709175"/>
              <a:gd name="connsiteY1" fmla="*/ 109055 h 1599415"/>
              <a:gd name="connsiteX2" fmla="*/ 680133 w 709175"/>
              <a:gd name="connsiteY2" fmla="*/ 1499569 h 1599415"/>
              <a:gd name="connsiteX3" fmla="*/ 704814 w 709175"/>
              <a:gd name="connsiteY3" fmla="*/ 1584423 h 1599415"/>
              <a:gd name="connsiteX4" fmla="*/ 709175 w 709175"/>
              <a:gd name="connsiteY4" fmla="*/ 1599415 h 1599415"/>
              <a:gd name="connsiteX5" fmla="*/ 391067 w 709175"/>
              <a:gd name="connsiteY5" fmla="*/ 1599415 h 1599415"/>
              <a:gd name="connsiteX6" fmla="*/ 386706 w 709175"/>
              <a:gd name="connsiteY6" fmla="*/ 1584423 h 1599415"/>
              <a:gd name="connsiteX7" fmla="*/ 362026 w 709175"/>
              <a:gd name="connsiteY7" fmla="*/ 1499569 h 1599415"/>
              <a:gd name="connsiteX8" fmla="*/ 76827 w 709175"/>
              <a:gd name="connsiteY8" fmla="*/ 453946 h 1599415"/>
              <a:gd name="connsiteX9" fmla="*/ 5527 w 709175"/>
              <a:gd name="connsiteY9" fmla="*/ 191172 h 1599415"/>
              <a:gd name="connsiteX10" fmla="*/ 173278 w 709175"/>
              <a:gd name="connsiteY10" fmla="*/ 314 h 1599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09175" h="1599415">
                <a:moveTo>
                  <a:pt x="173278" y="314"/>
                </a:moveTo>
                <a:cubicBezTo>
                  <a:pt x="229967" y="3843"/>
                  <a:pt x="283184" y="37203"/>
                  <a:pt x="301695" y="109055"/>
                </a:cubicBezTo>
                <a:cubicBezTo>
                  <a:pt x="427841" y="574385"/>
                  <a:pt x="553987" y="1034240"/>
                  <a:pt x="680133" y="1499569"/>
                </a:cubicBezTo>
                <a:cubicBezTo>
                  <a:pt x="688360" y="1526941"/>
                  <a:pt x="696587" y="1555682"/>
                  <a:pt x="704814" y="1584423"/>
                </a:cubicBezTo>
                <a:lnTo>
                  <a:pt x="709175" y="1599415"/>
                </a:lnTo>
                <a:lnTo>
                  <a:pt x="391067" y="1599415"/>
                </a:lnTo>
                <a:lnTo>
                  <a:pt x="386706" y="1584423"/>
                </a:lnTo>
                <a:cubicBezTo>
                  <a:pt x="378480" y="1555682"/>
                  <a:pt x="370253" y="1526941"/>
                  <a:pt x="362026" y="1499569"/>
                </a:cubicBezTo>
                <a:cubicBezTo>
                  <a:pt x="268788" y="1149203"/>
                  <a:pt x="175549" y="804312"/>
                  <a:pt x="76827" y="453946"/>
                </a:cubicBezTo>
                <a:cubicBezTo>
                  <a:pt x="54888" y="366355"/>
                  <a:pt x="32950" y="278764"/>
                  <a:pt x="5527" y="191172"/>
                </a:cubicBezTo>
                <a:cubicBezTo>
                  <a:pt x="-25324" y="71418"/>
                  <a:pt x="78797" y="-5566"/>
                  <a:pt x="173278" y="314"/>
                </a:cubicBezTo>
                <a:close/>
              </a:path>
            </a:pathLst>
          </a:custGeom>
          <a:solidFill>
            <a:srgbClr val="F6EA00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2" name="PA_Freeform: Shape 18"/>
          <p:cNvSpPr/>
          <p:nvPr>
            <p:custDataLst>
              <p:tags r:id="rId10"/>
            </p:custDataLst>
          </p:nvPr>
        </p:nvSpPr>
        <p:spPr bwMode="auto">
          <a:xfrm>
            <a:off x="4252315" y="2717914"/>
            <a:ext cx="3128110" cy="3257575"/>
          </a:xfrm>
          <a:custGeom>
            <a:avLst/>
            <a:gdLst>
              <a:gd name="T0" fmla="*/ 116 w 428"/>
              <a:gd name="T1" fmla="*/ 116 h 447"/>
              <a:gd name="T2" fmla="*/ 286 w 428"/>
              <a:gd name="T3" fmla="*/ 97 h 447"/>
              <a:gd name="T4" fmla="*/ 363 w 428"/>
              <a:gd name="T5" fmla="*/ 221 h 447"/>
              <a:gd name="T6" fmla="*/ 143 w 428"/>
              <a:gd name="T7" fmla="*/ 358 h 447"/>
              <a:gd name="T8" fmla="*/ 67 w 428"/>
              <a:gd name="T9" fmla="*/ 208 h 447"/>
              <a:gd name="T10" fmla="*/ 7 w 428"/>
              <a:gd name="T11" fmla="*/ 208 h 447"/>
              <a:gd name="T12" fmla="*/ 95 w 428"/>
              <a:gd name="T13" fmla="*/ 398 h 447"/>
              <a:gd name="T14" fmla="*/ 307 w 428"/>
              <a:gd name="T15" fmla="*/ 415 h 447"/>
              <a:gd name="T16" fmla="*/ 423 w 428"/>
              <a:gd name="T17" fmla="*/ 240 h 447"/>
              <a:gd name="T18" fmla="*/ 330 w 428"/>
              <a:gd name="T19" fmla="*/ 53 h 447"/>
              <a:gd name="T20" fmla="*/ 74 w 428"/>
              <a:gd name="T21" fmla="*/ 74 h 447"/>
              <a:gd name="T22" fmla="*/ 116 w 428"/>
              <a:gd name="T23" fmla="*/ 116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28" h="447">
                <a:moveTo>
                  <a:pt x="116" y="116"/>
                </a:moveTo>
                <a:cubicBezTo>
                  <a:pt x="163" y="75"/>
                  <a:pt x="231" y="67"/>
                  <a:pt x="286" y="97"/>
                </a:cubicBezTo>
                <a:cubicBezTo>
                  <a:pt x="331" y="122"/>
                  <a:pt x="361" y="169"/>
                  <a:pt x="363" y="221"/>
                </a:cubicBezTo>
                <a:cubicBezTo>
                  <a:pt x="368" y="334"/>
                  <a:pt x="244" y="414"/>
                  <a:pt x="143" y="358"/>
                </a:cubicBezTo>
                <a:cubicBezTo>
                  <a:pt x="89" y="328"/>
                  <a:pt x="61" y="269"/>
                  <a:pt x="67" y="208"/>
                </a:cubicBezTo>
                <a:cubicBezTo>
                  <a:pt x="71" y="169"/>
                  <a:pt x="11" y="170"/>
                  <a:pt x="7" y="208"/>
                </a:cubicBezTo>
                <a:cubicBezTo>
                  <a:pt x="0" y="282"/>
                  <a:pt x="34" y="355"/>
                  <a:pt x="95" y="398"/>
                </a:cubicBezTo>
                <a:cubicBezTo>
                  <a:pt x="156" y="442"/>
                  <a:pt x="239" y="447"/>
                  <a:pt x="307" y="415"/>
                </a:cubicBezTo>
                <a:cubicBezTo>
                  <a:pt x="374" y="383"/>
                  <a:pt x="418" y="314"/>
                  <a:pt x="423" y="240"/>
                </a:cubicBezTo>
                <a:cubicBezTo>
                  <a:pt x="428" y="166"/>
                  <a:pt x="391" y="94"/>
                  <a:pt x="330" y="53"/>
                </a:cubicBezTo>
                <a:cubicBezTo>
                  <a:pt x="250" y="0"/>
                  <a:pt x="145" y="12"/>
                  <a:pt x="74" y="74"/>
                </a:cubicBezTo>
                <a:cubicBezTo>
                  <a:pt x="44" y="99"/>
                  <a:pt x="87" y="142"/>
                  <a:pt x="116" y="1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3" name="PA_Freeform: Shape 21"/>
          <p:cNvSpPr/>
          <p:nvPr>
            <p:custDataLst>
              <p:tags r:id="rId11"/>
            </p:custDataLst>
          </p:nvPr>
        </p:nvSpPr>
        <p:spPr bwMode="auto">
          <a:xfrm>
            <a:off x="5267224" y="3901986"/>
            <a:ext cx="1029534" cy="952486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688142" y="4753958"/>
            <a:ext cx="3470203" cy="2104042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20" name="矩形 19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23" name="矩形 22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矩形 24"/>
          <p:cNvSpPr/>
          <p:nvPr/>
        </p:nvSpPr>
        <p:spPr>
          <a:xfrm>
            <a:off x="2038924" y="374933"/>
            <a:ext cx="1570758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吸引力</a:t>
            </a:r>
            <a:endParaRPr lang="zh-CN" altLang="en-US" sz="24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3" grpId="0"/>
      <p:bldP spid="69" grpId="0"/>
      <p:bldP spid="67" grpId="0"/>
      <p:bldP spid="64" grpId="0"/>
      <p:bldP spid="65" grpId="0"/>
      <p:bldP spid="59" grpId="0" bldLvl="0" animBg="1"/>
      <p:bldP spid="60" grpId="0" bldLvl="0" animBg="1"/>
      <p:bldP spid="61" grpId="0" bldLvl="0" animBg="1"/>
      <p:bldP spid="62" grpId="0" bldLvl="0" animBg="1"/>
      <p:bldP spid="63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37210" y="578485"/>
            <a:ext cx="2631440" cy="2493010"/>
            <a:chOff x="3740244" y="798366"/>
            <a:chExt cx="5633290" cy="4806662"/>
          </a:xfrm>
        </p:grpSpPr>
        <p:grpSp>
          <p:nvGrpSpPr>
            <p:cNvPr id="74" name="Group 3"/>
            <p:cNvGrpSpPr/>
            <p:nvPr/>
          </p:nvGrpSpPr>
          <p:grpSpPr>
            <a:xfrm rot="5400000">
              <a:off x="5125719" y="1601349"/>
              <a:ext cx="1963844" cy="2122190"/>
              <a:chOff x="547341" y="1861937"/>
              <a:chExt cx="1804289" cy="1949768"/>
            </a:xfrm>
          </p:grpSpPr>
          <p:sp>
            <p:nvSpPr>
              <p:cNvPr id="90" name="Freeform: Shape 4"/>
              <p:cNvSpPr/>
              <p:nvPr/>
            </p:nvSpPr>
            <p:spPr>
              <a:xfrm>
                <a:off x="1237217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1" name="Rectangle 5"/>
              <p:cNvSpPr/>
              <p:nvPr/>
            </p:nvSpPr>
            <p:spPr>
              <a:xfrm rot="18900000">
                <a:off x="547341" y="2147692"/>
                <a:ext cx="1379751" cy="13797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5" name="Group 6"/>
            <p:cNvGrpSpPr/>
            <p:nvPr/>
          </p:nvGrpSpPr>
          <p:grpSpPr>
            <a:xfrm rot="5400000">
              <a:off x="5125720" y="3562010"/>
              <a:ext cx="1963845" cy="2122190"/>
              <a:chOff x="2348705" y="1861937"/>
              <a:chExt cx="1804290" cy="1949768"/>
            </a:xfrm>
          </p:grpSpPr>
          <p:sp>
            <p:nvSpPr>
              <p:cNvPr id="88" name="Freeform: Shape 7"/>
              <p:cNvSpPr/>
              <p:nvPr/>
            </p:nvSpPr>
            <p:spPr>
              <a:xfrm flipH="1">
                <a:off x="2348705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9" name="Rectangle 8"/>
              <p:cNvSpPr/>
              <p:nvPr/>
            </p:nvSpPr>
            <p:spPr>
              <a:xfrm rot="2700000" flipH="1">
                <a:off x="2773244" y="2147692"/>
                <a:ext cx="1379751" cy="1379750"/>
              </a:xfrm>
              <a:prstGeom prst="rect">
                <a:avLst/>
              </a:prstGeom>
              <a:solidFill>
                <a:srgbClr val="00A1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6" name="Group 9"/>
            <p:cNvGrpSpPr/>
            <p:nvPr/>
          </p:nvGrpSpPr>
          <p:grpSpPr>
            <a:xfrm rot="5400000">
              <a:off x="6333779" y="2699422"/>
              <a:ext cx="2352438" cy="1883520"/>
              <a:chOff x="1268050" y="1014081"/>
              <a:chExt cx="2161310" cy="1730490"/>
            </a:xfrm>
          </p:grpSpPr>
          <p:sp>
            <p:nvSpPr>
              <p:cNvPr id="85" name="Freeform: Shape 10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6" name="Freeform: Shape 11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Rectangle 12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00BC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7" name="Group 13"/>
            <p:cNvGrpSpPr/>
            <p:nvPr/>
          </p:nvGrpSpPr>
          <p:grpSpPr>
            <a:xfrm rot="5400000" flipV="1">
              <a:off x="3505785" y="2699422"/>
              <a:ext cx="2352438" cy="1883520"/>
              <a:chOff x="1268050" y="1014081"/>
              <a:chExt cx="2161310" cy="1730490"/>
            </a:xfrm>
          </p:grpSpPr>
          <p:sp>
            <p:nvSpPr>
              <p:cNvPr id="82" name="Freeform: Shape 14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3" name="Freeform: Shape 15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Rectangle 16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F6E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78" name="Freeform: Shape 17"/>
            <p:cNvSpPr/>
            <p:nvPr/>
          </p:nvSpPr>
          <p:spPr bwMode="auto">
            <a:xfrm>
              <a:off x="5695442" y="2019649"/>
              <a:ext cx="702415" cy="702409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9" name="Freeform: Shape 18"/>
            <p:cNvSpPr/>
            <p:nvPr/>
          </p:nvSpPr>
          <p:spPr bwMode="auto">
            <a:xfrm>
              <a:off x="7341068" y="3356588"/>
              <a:ext cx="719932" cy="537410"/>
            </a:xfrm>
            <a:custGeom>
              <a:avLst/>
              <a:gdLst/>
              <a:ahLst/>
              <a:cxnLst>
                <a:cxn ang="0">
                  <a:pos x="19" y="42"/>
                </a:cxn>
                <a:cxn ang="0">
                  <a:pos x="17" y="42"/>
                </a:cxn>
                <a:cxn ang="0">
                  <a:pos x="1" y="25"/>
                </a:cxn>
                <a:cxn ang="0">
                  <a:pos x="1" y="24"/>
                </a:cxn>
                <a:cxn ang="0">
                  <a:pos x="17" y="7"/>
                </a:cxn>
                <a:cxn ang="0">
                  <a:pos x="19" y="7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7" y="25"/>
                </a:cxn>
                <a:cxn ang="0">
                  <a:pos x="21" y="39"/>
                </a:cxn>
                <a:cxn ang="0">
                  <a:pos x="21" y="40"/>
                </a:cxn>
                <a:cxn ang="0">
                  <a:pos x="19" y="42"/>
                </a:cxn>
                <a:cxn ang="0">
                  <a:pos x="29" y="48"/>
                </a:cxn>
                <a:cxn ang="0">
                  <a:pos x="27" y="49"/>
                </a:cxn>
                <a:cxn ang="0">
                  <a:pos x="25" y="48"/>
                </a:cxn>
                <a:cxn ang="0">
                  <a:pos x="24" y="47"/>
                </a:cxn>
                <a:cxn ang="0">
                  <a:pos x="38" y="1"/>
                </a:cxn>
                <a:cxn ang="0">
                  <a:pos x="39" y="0"/>
                </a:cxn>
                <a:cxn ang="0">
                  <a:pos x="41" y="1"/>
                </a:cxn>
                <a:cxn ang="0">
                  <a:pos x="42" y="2"/>
                </a:cxn>
                <a:cxn ang="0">
                  <a:pos x="29" y="48"/>
                </a:cxn>
                <a:cxn ang="0">
                  <a:pos x="49" y="42"/>
                </a:cxn>
                <a:cxn ang="0">
                  <a:pos x="47" y="42"/>
                </a:cxn>
                <a:cxn ang="0">
                  <a:pos x="45" y="40"/>
                </a:cxn>
                <a:cxn ang="0">
                  <a:pos x="45" y="39"/>
                </a:cxn>
                <a:cxn ang="0">
                  <a:pos x="59" y="25"/>
                </a:cxn>
                <a:cxn ang="0">
                  <a:pos x="45" y="11"/>
                </a:cxn>
                <a:cxn ang="0">
                  <a:pos x="45" y="9"/>
                </a:cxn>
                <a:cxn ang="0">
                  <a:pos x="47" y="7"/>
                </a:cxn>
                <a:cxn ang="0">
                  <a:pos x="49" y="7"/>
                </a:cxn>
                <a:cxn ang="0">
                  <a:pos x="65" y="24"/>
                </a:cxn>
                <a:cxn ang="0">
                  <a:pos x="65" y="25"/>
                </a:cxn>
                <a:cxn ang="0">
                  <a:pos x="49" y="42"/>
                </a:cxn>
              </a:cxnLst>
              <a:rect l="0" t="0" r="r" b="b"/>
              <a:pathLst>
                <a:path w="66" h="49">
                  <a:moveTo>
                    <a:pt x="19" y="42"/>
                  </a:moveTo>
                  <a:cubicBezTo>
                    <a:pt x="19" y="43"/>
                    <a:pt x="18" y="43"/>
                    <a:pt x="17" y="42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4"/>
                    <a:pt x="1" y="2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10"/>
                    <a:pt x="21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40"/>
                    <a:pt x="21" y="40"/>
                  </a:cubicBezTo>
                  <a:lnTo>
                    <a:pt x="19" y="42"/>
                  </a:lnTo>
                  <a:close/>
                  <a:moveTo>
                    <a:pt x="29" y="48"/>
                  </a:moveTo>
                  <a:cubicBezTo>
                    <a:pt x="28" y="49"/>
                    <a:pt x="28" y="49"/>
                    <a:pt x="27" y="49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7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8" y="0"/>
                    <a:pt x="39" y="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2" y="1"/>
                    <a:pt x="42" y="2"/>
                    <a:pt x="42" y="2"/>
                  </a:cubicBezTo>
                  <a:lnTo>
                    <a:pt x="29" y="48"/>
                  </a:lnTo>
                  <a:close/>
                  <a:moveTo>
                    <a:pt x="49" y="42"/>
                  </a:moveTo>
                  <a:cubicBezTo>
                    <a:pt x="48" y="43"/>
                    <a:pt x="48" y="43"/>
                    <a:pt x="47" y="42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40"/>
                    <a:pt x="45" y="39"/>
                    <a:pt x="45" y="39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9"/>
                    <a:pt x="45" y="9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6" y="24"/>
                    <a:pt x="66" y="25"/>
                    <a:pt x="65" y="25"/>
                  </a:cubicBezTo>
                  <a:lnTo>
                    <a:pt x="49" y="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0" name="Freeform: Shape 19"/>
            <p:cNvSpPr/>
            <p:nvPr/>
          </p:nvSpPr>
          <p:spPr bwMode="auto">
            <a:xfrm>
              <a:off x="5771278" y="4474106"/>
              <a:ext cx="683555" cy="673644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1" name="Freeform: Shape 20"/>
            <p:cNvSpPr/>
            <p:nvPr/>
          </p:nvSpPr>
          <p:spPr bwMode="auto">
            <a:xfrm>
              <a:off x="4183301" y="3321011"/>
              <a:ext cx="590605" cy="59060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8"/>
                </a:cxn>
                <a:cxn ang="0">
                  <a:pos x="27" y="0"/>
                </a:cxn>
                <a:cxn ang="0">
                  <a:pos x="55" y="28"/>
                </a:cxn>
                <a:cxn ang="0">
                  <a:pos x="27" y="55"/>
                </a:cxn>
                <a:cxn ang="0">
                  <a:pos x="27" y="5"/>
                </a:cxn>
                <a:cxn ang="0">
                  <a:pos x="4" y="28"/>
                </a:cxn>
                <a:cxn ang="0">
                  <a:pos x="27" y="51"/>
                </a:cxn>
                <a:cxn ang="0">
                  <a:pos x="50" y="28"/>
                </a:cxn>
                <a:cxn ang="0">
                  <a:pos x="27" y="5"/>
                </a:cxn>
                <a:cxn ang="0">
                  <a:pos x="27" y="46"/>
                </a:cxn>
                <a:cxn ang="0">
                  <a:pos x="9" y="28"/>
                </a:cxn>
                <a:cxn ang="0">
                  <a:pos x="27" y="9"/>
                </a:cxn>
                <a:cxn ang="0">
                  <a:pos x="45" y="28"/>
                </a:cxn>
                <a:cxn ang="0">
                  <a:pos x="27" y="46"/>
                </a:cxn>
                <a:cxn ang="0">
                  <a:pos x="27" y="14"/>
                </a:cxn>
                <a:cxn ang="0">
                  <a:pos x="13" y="28"/>
                </a:cxn>
                <a:cxn ang="0">
                  <a:pos x="27" y="41"/>
                </a:cxn>
                <a:cxn ang="0">
                  <a:pos x="41" y="28"/>
                </a:cxn>
                <a:cxn ang="0">
                  <a:pos x="27" y="14"/>
                </a:cxn>
                <a:cxn ang="0">
                  <a:pos x="27" y="37"/>
                </a:cxn>
                <a:cxn ang="0">
                  <a:pos x="18" y="28"/>
                </a:cxn>
                <a:cxn ang="0">
                  <a:pos x="27" y="19"/>
                </a:cxn>
                <a:cxn ang="0">
                  <a:pos x="36" y="28"/>
                </a:cxn>
                <a:cxn ang="0">
                  <a:pos x="27" y="37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5" y="13"/>
                    <a:pt x="55" y="28"/>
                  </a:cubicBezTo>
                  <a:cubicBezTo>
                    <a:pt x="55" y="43"/>
                    <a:pt x="42" y="55"/>
                    <a:pt x="27" y="55"/>
                  </a:cubicBezTo>
                  <a:close/>
                  <a:moveTo>
                    <a:pt x="27" y="5"/>
                  </a:moveTo>
                  <a:cubicBezTo>
                    <a:pt x="15" y="5"/>
                    <a:pt x="4" y="15"/>
                    <a:pt x="4" y="28"/>
                  </a:cubicBezTo>
                  <a:cubicBezTo>
                    <a:pt x="4" y="40"/>
                    <a:pt x="15" y="51"/>
                    <a:pt x="27" y="51"/>
                  </a:cubicBezTo>
                  <a:cubicBezTo>
                    <a:pt x="40" y="51"/>
                    <a:pt x="50" y="40"/>
                    <a:pt x="50" y="28"/>
                  </a:cubicBezTo>
                  <a:cubicBezTo>
                    <a:pt x="50" y="15"/>
                    <a:pt x="40" y="5"/>
                    <a:pt x="27" y="5"/>
                  </a:cubicBezTo>
                  <a:close/>
                  <a:moveTo>
                    <a:pt x="27" y="46"/>
                  </a:moveTo>
                  <a:cubicBezTo>
                    <a:pt x="17" y="46"/>
                    <a:pt x="9" y="38"/>
                    <a:pt x="9" y="28"/>
                  </a:cubicBezTo>
                  <a:cubicBezTo>
                    <a:pt x="9" y="18"/>
                    <a:pt x="17" y="9"/>
                    <a:pt x="27" y="9"/>
                  </a:cubicBezTo>
                  <a:cubicBezTo>
                    <a:pt x="37" y="9"/>
                    <a:pt x="45" y="18"/>
                    <a:pt x="45" y="28"/>
                  </a:cubicBezTo>
                  <a:cubicBezTo>
                    <a:pt x="45" y="38"/>
                    <a:pt x="37" y="46"/>
                    <a:pt x="27" y="46"/>
                  </a:cubicBezTo>
                  <a:close/>
                  <a:moveTo>
                    <a:pt x="27" y="14"/>
                  </a:moveTo>
                  <a:cubicBezTo>
                    <a:pt x="20" y="14"/>
                    <a:pt x="13" y="20"/>
                    <a:pt x="13" y="28"/>
                  </a:cubicBezTo>
                  <a:cubicBezTo>
                    <a:pt x="13" y="35"/>
                    <a:pt x="20" y="41"/>
                    <a:pt x="27" y="41"/>
                  </a:cubicBezTo>
                  <a:cubicBezTo>
                    <a:pt x="35" y="41"/>
                    <a:pt x="41" y="35"/>
                    <a:pt x="41" y="28"/>
                  </a:cubicBezTo>
                  <a:cubicBezTo>
                    <a:pt x="41" y="20"/>
                    <a:pt x="35" y="14"/>
                    <a:pt x="27" y="14"/>
                  </a:cubicBezTo>
                  <a:close/>
                  <a:moveTo>
                    <a:pt x="27" y="37"/>
                  </a:moveTo>
                  <a:cubicBezTo>
                    <a:pt x="22" y="37"/>
                    <a:pt x="18" y="33"/>
                    <a:pt x="18" y="28"/>
                  </a:cubicBezTo>
                  <a:cubicBezTo>
                    <a:pt x="18" y="23"/>
                    <a:pt x="22" y="19"/>
                    <a:pt x="27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7" y="3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9" name="TextBox 34"/>
            <p:cNvSpPr txBox="1"/>
            <p:nvPr/>
          </p:nvSpPr>
          <p:spPr>
            <a:xfrm>
              <a:off x="7840467" y="798366"/>
              <a:ext cx="1533067" cy="307777"/>
            </a:xfrm>
            <a:prstGeom prst="rect">
              <a:avLst/>
            </a:prstGeom>
            <a:noFill/>
          </p:spPr>
          <p:txBody>
            <a:bodyPr wrap="none" rIns="360000" anchor="t" anchorCtr="0">
              <a:noAutofit/>
            </a:bodyPr>
            <a:lstStyle/>
            <a:p>
              <a:pPr algn="r"/>
              <a:endParaRPr lang="zh-CN" altLang="en-US" sz="3200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33" name="矩形 32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36" name="矩形 35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1597599" y="164748"/>
            <a:ext cx="1570758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可用性</a:t>
            </a:r>
            <a:endParaRPr lang="zh-CN" altLang="en-US" sz="24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710045" y="578485"/>
            <a:ext cx="1325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/>
            <a:r>
              <a:rPr lang="zh-CN" altLang="en-US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开屏欢迎页</a:t>
            </a:r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rcRect l="3677"/>
          <a:stretch>
            <a:fillRect/>
          </a:stretch>
        </p:blipFill>
        <p:spPr>
          <a:xfrm>
            <a:off x="3286760" y="1356995"/>
            <a:ext cx="2533015" cy="472186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365" y="1356995"/>
            <a:ext cx="2420620" cy="47212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299575" y="2484755"/>
            <a:ext cx="2540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lang="zh-CN" altLang="en-US" b="1">
                <a:solidFill>
                  <a:schemeClr val="accent2"/>
                </a:solidFill>
                <a:cs typeface="+mn-ea"/>
                <a:sym typeface="+mn-lt"/>
              </a:rPr>
              <a:t>页面每次会选用</a:t>
            </a:r>
            <a:endParaRPr lang="zh-CN" altLang="en-US" b="1">
              <a:solidFill>
                <a:schemeClr val="accent2"/>
              </a:solidFill>
              <a:cs typeface="+mn-ea"/>
              <a:sym typeface="+mn-lt"/>
            </a:endParaRPr>
          </a:p>
          <a:p>
            <a:pPr lvl="0" defTabSz="914400">
              <a:defRPr/>
            </a:pPr>
            <a:r>
              <a:rPr lang="zh-CN" altLang="en-US" b="1">
                <a:solidFill>
                  <a:schemeClr val="accent2"/>
                </a:solidFill>
                <a:cs typeface="+mn-ea"/>
                <a:sym typeface="+mn-lt"/>
              </a:rPr>
              <a:t>应用自带的不同</a:t>
            </a:r>
            <a:endParaRPr lang="zh-CN" altLang="en-US" b="1">
              <a:solidFill>
                <a:schemeClr val="accent2"/>
              </a:solidFill>
              <a:cs typeface="+mn-ea"/>
              <a:sym typeface="+mn-lt"/>
            </a:endParaRPr>
          </a:p>
          <a:p>
            <a:pPr lvl="0" defTabSz="914400">
              <a:defRPr/>
            </a:pPr>
            <a:r>
              <a:rPr lang="zh-CN" altLang="en-US" b="1">
                <a:solidFill>
                  <a:schemeClr val="accent2"/>
                </a:solidFill>
                <a:cs typeface="+mn-ea"/>
                <a:sym typeface="+mn-lt"/>
              </a:rPr>
              <a:t>页面作为开屏欢迎页</a:t>
            </a:r>
            <a:endParaRPr lang="zh-CN" altLang="en-US" b="1">
              <a:solidFill>
                <a:schemeClr val="accent2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37210" y="578485"/>
            <a:ext cx="2631440" cy="2493010"/>
            <a:chOff x="3740244" y="798366"/>
            <a:chExt cx="5633290" cy="4806662"/>
          </a:xfrm>
        </p:grpSpPr>
        <p:grpSp>
          <p:nvGrpSpPr>
            <p:cNvPr id="74" name="Group 3"/>
            <p:cNvGrpSpPr/>
            <p:nvPr/>
          </p:nvGrpSpPr>
          <p:grpSpPr>
            <a:xfrm rot="5400000">
              <a:off x="5125719" y="1601349"/>
              <a:ext cx="1963844" cy="2122190"/>
              <a:chOff x="547341" y="1861937"/>
              <a:chExt cx="1804289" cy="1949768"/>
            </a:xfrm>
          </p:grpSpPr>
          <p:sp>
            <p:nvSpPr>
              <p:cNvPr id="90" name="Freeform: Shape 4"/>
              <p:cNvSpPr/>
              <p:nvPr/>
            </p:nvSpPr>
            <p:spPr>
              <a:xfrm>
                <a:off x="1237217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1" name="Rectangle 5"/>
              <p:cNvSpPr/>
              <p:nvPr/>
            </p:nvSpPr>
            <p:spPr>
              <a:xfrm rot="18900000">
                <a:off x="547341" y="2147692"/>
                <a:ext cx="1379751" cy="13797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5" name="Group 6"/>
            <p:cNvGrpSpPr/>
            <p:nvPr/>
          </p:nvGrpSpPr>
          <p:grpSpPr>
            <a:xfrm rot="5400000">
              <a:off x="5125720" y="3562010"/>
              <a:ext cx="1963845" cy="2122190"/>
              <a:chOff x="2348705" y="1861937"/>
              <a:chExt cx="1804290" cy="1949768"/>
            </a:xfrm>
          </p:grpSpPr>
          <p:sp>
            <p:nvSpPr>
              <p:cNvPr id="88" name="Freeform: Shape 7"/>
              <p:cNvSpPr/>
              <p:nvPr/>
            </p:nvSpPr>
            <p:spPr>
              <a:xfrm flipH="1">
                <a:off x="2348705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9" name="Rectangle 8"/>
              <p:cNvSpPr/>
              <p:nvPr/>
            </p:nvSpPr>
            <p:spPr>
              <a:xfrm rot="2700000" flipH="1">
                <a:off x="2773244" y="2147692"/>
                <a:ext cx="1379751" cy="1379750"/>
              </a:xfrm>
              <a:prstGeom prst="rect">
                <a:avLst/>
              </a:prstGeom>
              <a:solidFill>
                <a:srgbClr val="00A1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6" name="Group 9"/>
            <p:cNvGrpSpPr/>
            <p:nvPr/>
          </p:nvGrpSpPr>
          <p:grpSpPr>
            <a:xfrm rot="5400000">
              <a:off x="6333779" y="2699422"/>
              <a:ext cx="2352438" cy="1883520"/>
              <a:chOff x="1268050" y="1014081"/>
              <a:chExt cx="2161310" cy="1730490"/>
            </a:xfrm>
          </p:grpSpPr>
          <p:sp>
            <p:nvSpPr>
              <p:cNvPr id="85" name="Freeform: Shape 10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6" name="Freeform: Shape 11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Rectangle 12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00BC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7" name="Group 13"/>
            <p:cNvGrpSpPr/>
            <p:nvPr/>
          </p:nvGrpSpPr>
          <p:grpSpPr>
            <a:xfrm rot="5400000" flipV="1">
              <a:off x="3505785" y="2699422"/>
              <a:ext cx="2352438" cy="1883520"/>
              <a:chOff x="1268050" y="1014081"/>
              <a:chExt cx="2161310" cy="1730490"/>
            </a:xfrm>
          </p:grpSpPr>
          <p:sp>
            <p:nvSpPr>
              <p:cNvPr id="82" name="Freeform: Shape 14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3" name="Freeform: Shape 15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Rectangle 16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F6E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78" name="Freeform: Shape 17"/>
            <p:cNvSpPr/>
            <p:nvPr/>
          </p:nvSpPr>
          <p:spPr bwMode="auto">
            <a:xfrm>
              <a:off x="5695442" y="2019649"/>
              <a:ext cx="702415" cy="702409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9" name="Freeform: Shape 18"/>
            <p:cNvSpPr/>
            <p:nvPr/>
          </p:nvSpPr>
          <p:spPr bwMode="auto">
            <a:xfrm>
              <a:off x="7341068" y="3356588"/>
              <a:ext cx="719932" cy="537410"/>
            </a:xfrm>
            <a:custGeom>
              <a:avLst/>
              <a:gdLst/>
              <a:ahLst/>
              <a:cxnLst>
                <a:cxn ang="0">
                  <a:pos x="19" y="42"/>
                </a:cxn>
                <a:cxn ang="0">
                  <a:pos x="17" y="42"/>
                </a:cxn>
                <a:cxn ang="0">
                  <a:pos x="1" y="25"/>
                </a:cxn>
                <a:cxn ang="0">
                  <a:pos x="1" y="24"/>
                </a:cxn>
                <a:cxn ang="0">
                  <a:pos x="17" y="7"/>
                </a:cxn>
                <a:cxn ang="0">
                  <a:pos x="19" y="7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7" y="25"/>
                </a:cxn>
                <a:cxn ang="0">
                  <a:pos x="21" y="39"/>
                </a:cxn>
                <a:cxn ang="0">
                  <a:pos x="21" y="40"/>
                </a:cxn>
                <a:cxn ang="0">
                  <a:pos x="19" y="42"/>
                </a:cxn>
                <a:cxn ang="0">
                  <a:pos x="29" y="48"/>
                </a:cxn>
                <a:cxn ang="0">
                  <a:pos x="27" y="49"/>
                </a:cxn>
                <a:cxn ang="0">
                  <a:pos x="25" y="48"/>
                </a:cxn>
                <a:cxn ang="0">
                  <a:pos x="24" y="47"/>
                </a:cxn>
                <a:cxn ang="0">
                  <a:pos x="38" y="1"/>
                </a:cxn>
                <a:cxn ang="0">
                  <a:pos x="39" y="0"/>
                </a:cxn>
                <a:cxn ang="0">
                  <a:pos x="41" y="1"/>
                </a:cxn>
                <a:cxn ang="0">
                  <a:pos x="42" y="2"/>
                </a:cxn>
                <a:cxn ang="0">
                  <a:pos x="29" y="48"/>
                </a:cxn>
                <a:cxn ang="0">
                  <a:pos x="49" y="42"/>
                </a:cxn>
                <a:cxn ang="0">
                  <a:pos x="47" y="42"/>
                </a:cxn>
                <a:cxn ang="0">
                  <a:pos x="45" y="40"/>
                </a:cxn>
                <a:cxn ang="0">
                  <a:pos x="45" y="39"/>
                </a:cxn>
                <a:cxn ang="0">
                  <a:pos x="59" y="25"/>
                </a:cxn>
                <a:cxn ang="0">
                  <a:pos x="45" y="11"/>
                </a:cxn>
                <a:cxn ang="0">
                  <a:pos x="45" y="9"/>
                </a:cxn>
                <a:cxn ang="0">
                  <a:pos x="47" y="7"/>
                </a:cxn>
                <a:cxn ang="0">
                  <a:pos x="49" y="7"/>
                </a:cxn>
                <a:cxn ang="0">
                  <a:pos x="65" y="24"/>
                </a:cxn>
                <a:cxn ang="0">
                  <a:pos x="65" y="25"/>
                </a:cxn>
                <a:cxn ang="0">
                  <a:pos x="49" y="42"/>
                </a:cxn>
              </a:cxnLst>
              <a:rect l="0" t="0" r="r" b="b"/>
              <a:pathLst>
                <a:path w="66" h="49">
                  <a:moveTo>
                    <a:pt x="19" y="42"/>
                  </a:moveTo>
                  <a:cubicBezTo>
                    <a:pt x="19" y="43"/>
                    <a:pt x="18" y="43"/>
                    <a:pt x="17" y="42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4"/>
                    <a:pt x="1" y="2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10"/>
                    <a:pt x="21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40"/>
                    <a:pt x="21" y="40"/>
                  </a:cubicBezTo>
                  <a:lnTo>
                    <a:pt x="19" y="42"/>
                  </a:lnTo>
                  <a:close/>
                  <a:moveTo>
                    <a:pt x="29" y="48"/>
                  </a:moveTo>
                  <a:cubicBezTo>
                    <a:pt x="28" y="49"/>
                    <a:pt x="28" y="49"/>
                    <a:pt x="27" y="49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7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8" y="0"/>
                    <a:pt x="39" y="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2" y="1"/>
                    <a:pt x="42" y="2"/>
                    <a:pt x="42" y="2"/>
                  </a:cubicBezTo>
                  <a:lnTo>
                    <a:pt x="29" y="48"/>
                  </a:lnTo>
                  <a:close/>
                  <a:moveTo>
                    <a:pt x="49" y="42"/>
                  </a:moveTo>
                  <a:cubicBezTo>
                    <a:pt x="48" y="43"/>
                    <a:pt x="48" y="43"/>
                    <a:pt x="47" y="42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40"/>
                    <a:pt x="45" y="39"/>
                    <a:pt x="45" y="39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9"/>
                    <a:pt x="45" y="9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6" y="24"/>
                    <a:pt x="66" y="25"/>
                    <a:pt x="65" y="25"/>
                  </a:cubicBezTo>
                  <a:lnTo>
                    <a:pt x="49" y="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0" name="Freeform: Shape 19"/>
            <p:cNvSpPr/>
            <p:nvPr/>
          </p:nvSpPr>
          <p:spPr bwMode="auto">
            <a:xfrm>
              <a:off x="5771278" y="4474106"/>
              <a:ext cx="683555" cy="673644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1" name="Freeform: Shape 20"/>
            <p:cNvSpPr/>
            <p:nvPr/>
          </p:nvSpPr>
          <p:spPr bwMode="auto">
            <a:xfrm>
              <a:off x="4183301" y="3321011"/>
              <a:ext cx="590605" cy="59060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8"/>
                </a:cxn>
                <a:cxn ang="0">
                  <a:pos x="27" y="0"/>
                </a:cxn>
                <a:cxn ang="0">
                  <a:pos x="55" y="28"/>
                </a:cxn>
                <a:cxn ang="0">
                  <a:pos x="27" y="55"/>
                </a:cxn>
                <a:cxn ang="0">
                  <a:pos x="27" y="5"/>
                </a:cxn>
                <a:cxn ang="0">
                  <a:pos x="4" y="28"/>
                </a:cxn>
                <a:cxn ang="0">
                  <a:pos x="27" y="51"/>
                </a:cxn>
                <a:cxn ang="0">
                  <a:pos x="50" y="28"/>
                </a:cxn>
                <a:cxn ang="0">
                  <a:pos x="27" y="5"/>
                </a:cxn>
                <a:cxn ang="0">
                  <a:pos x="27" y="46"/>
                </a:cxn>
                <a:cxn ang="0">
                  <a:pos x="9" y="28"/>
                </a:cxn>
                <a:cxn ang="0">
                  <a:pos x="27" y="9"/>
                </a:cxn>
                <a:cxn ang="0">
                  <a:pos x="45" y="28"/>
                </a:cxn>
                <a:cxn ang="0">
                  <a:pos x="27" y="46"/>
                </a:cxn>
                <a:cxn ang="0">
                  <a:pos x="27" y="14"/>
                </a:cxn>
                <a:cxn ang="0">
                  <a:pos x="13" y="28"/>
                </a:cxn>
                <a:cxn ang="0">
                  <a:pos x="27" y="41"/>
                </a:cxn>
                <a:cxn ang="0">
                  <a:pos x="41" y="28"/>
                </a:cxn>
                <a:cxn ang="0">
                  <a:pos x="27" y="14"/>
                </a:cxn>
                <a:cxn ang="0">
                  <a:pos x="27" y="37"/>
                </a:cxn>
                <a:cxn ang="0">
                  <a:pos x="18" y="28"/>
                </a:cxn>
                <a:cxn ang="0">
                  <a:pos x="27" y="19"/>
                </a:cxn>
                <a:cxn ang="0">
                  <a:pos x="36" y="28"/>
                </a:cxn>
                <a:cxn ang="0">
                  <a:pos x="27" y="37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5" y="13"/>
                    <a:pt x="55" y="28"/>
                  </a:cubicBezTo>
                  <a:cubicBezTo>
                    <a:pt x="55" y="43"/>
                    <a:pt x="42" y="55"/>
                    <a:pt x="27" y="55"/>
                  </a:cubicBezTo>
                  <a:close/>
                  <a:moveTo>
                    <a:pt x="27" y="5"/>
                  </a:moveTo>
                  <a:cubicBezTo>
                    <a:pt x="15" y="5"/>
                    <a:pt x="4" y="15"/>
                    <a:pt x="4" y="28"/>
                  </a:cubicBezTo>
                  <a:cubicBezTo>
                    <a:pt x="4" y="40"/>
                    <a:pt x="15" y="51"/>
                    <a:pt x="27" y="51"/>
                  </a:cubicBezTo>
                  <a:cubicBezTo>
                    <a:pt x="40" y="51"/>
                    <a:pt x="50" y="40"/>
                    <a:pt x="50" y="28"/>
                  </a:cubicBezTo>
                  <a:cubicBezTo>
                    <a:pt x="50" y="15"/>
                    <a:pt x="40" y="5"/>
                    <a:pt x="27" y="5"/>
                  </a:cubicBezTo>
                  <a:close/>
                  <a:moveTo>
                    <a:pt x="27" y="46"/>
                  </a:moveTo>
                  <a:cubicBezTo>
                    <a:pt x="17" y="46"/>
                    <a:pt x="9" y="38"/>
                    <a:pt x="9" y="28"/>
                  </a:cubicBezTo>
                  <a:cubicBezTo>
                    <a:pt x="9" y="18"/>
                    <a:pt x="17" y="9"/>
                    <a:pt x="27" y="9"/>
                  </a:cubicBezTo>
                  <a:cubicBezTo>
                    <a:pt x="37" y="9"/>
                    <a:pt x="45" y="18"/>
                    <a:pt x="45" y="28"/>
                  </a:cubicBezTo>
                  <a:cubicBezTo>
                    <a:pt x="45" y="38"/>
                    <a:pt x="37" y="46"/>
                    <a:pt x="27" y="46"/>
                  </a:cubicBezTo>
                  <a:close/>
                  <a:moveTo>
                    <a:pt x="27" y="14"/>
                  </a:moveTo>
                  <a:cubicBezTo>
                    <a:pt x="20" y="14"/>
                    <a:pt x="13" y="20"/>
                    <a:pt x="13" y="28"/>
                  </a:cubicBezTo>
                  <a:cubicBezTo>
                    <a:pt x="13" y="35"/>
                    <a:pt x="20" y="41"/>
                    <a:pt x="27" y="41"/>
                  </a:cubicBezTo>
                  <a:cubicBezTo>
                    <a:pt x="35" y="41"/>
                    <a:pt x="41" y="35"/>
                    <a:pt x="41" y="28"/>
                  </a:cubicBezTo>
                  <a:cubicBezTo>
                    <a:pt x="41" y="20"/>
                    <a:pt x="35" y="14"/>
                    <a:pt x="27" y="14"/>
                  </a:cubicBezTo>
                  <a:close/>
                  <a:moveTo>
                    <a:pt x="27" y="37"/>
                  </a:moveTo>
                  <a:cubicBezTo>
                    <a:pt x="22" y="37"/>
                    <a:pt x="18" y="33"/>
                    <a:pt x="18" y="28"/>
                  </a:cubicBezTo>
                  <a:cubicBezTo>
                    <a:pt x="18" y="23"/>
                    <a:pt x="22" y="19"/>
                    <a:pt x="27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7" y="3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9" name="TextBox 34"/>
            <p:cNvSpPr txBox="1"/>
            <p:nvPr/>
          </p:nvSpPr>
          <p:spPr>
            <a:xfrm>
              <a:off x="7840467" y="798366"/>
              <a:ext cx="1533067" cy="307777"/>
            </a:xfrm>
            <a:prstGeom prst="rect">
              <a:avLst/>
            </a:prstGeom>
            <a:noFill/>
          </p:spPr>
          <p:txBody>
            <a:bodyPr wrap="none" rIns="360000" anchor="t" anchorCtr="0">
              <a:noAutofit/>
            </a:bodyPr>
            <a:lstStyle/>
            <a:p>
              <a:pPr algn="r"/>
              <a:endParaRPr lang="zh-CN" altLang="en-US" sz="3200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33" name="矩形 32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36" name="矩形 35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1597599" y="164748"/>
            <a:ext cx="1570758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可用性</a:t>
            </a:r>
            <a:endParaRPr lang="zh-CN" altLang="en-US" sz="24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06565" y="578485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/>
            <a:r>
              <a:rPr lang="zh-CN" altLang="en-US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网易新闻</a:t>
            </a:r>
            <a:endParaRPr lang="zh-CN" altLang="en-US" b="1">
              <a:solidFill>
                <a:schemeClr val="accent6">
                  <a:lumMod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2160" y="1240790"/>
            <a:ext cx="2372360" cy="49644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903845" y="2560320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lang="zh-CN" alt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用户可以选择自己感兴趣的模块进行新闻浏览</a:t>
            </a:r>
            <a:endParaRPr lang="zh-CN" altLang="en-US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37210" y="578485"/>
            <a:ext cx="2631440" cy="2493010"/>
            <a:chOff x="3740244" y="798366"/>
            <a:chExt cx="5633290" cy="4806662"/>
          </a:xfrm>
        </p:grpSpPr>
        <p:grpSp>
          <p:nvGrpSpPr>
            <p:cNvPr id="74" name="Group 3"/>
            <p:cNvGrpSpPr/>
            <p:nvPr/>
          </p:nvGrpSpPr>
          <p:grpSpPr>
            <a:xfrm rot="5400000">
              <a:off x="5125719" y="1601349"/>
              <a:ext cx="1963844" cy="2122190"/>
              <a:chOff x="547341" y="1861937"/>
              <a:chExt cx="1804289" cy="1949768"/>
            </a:xfrm>
          </p:grpSpPr>
          <p:sp>
            <p:nvSpPr>
              <p:cNvPr id="90" name="Freeform: Shape 4"/>
              <p:cNvSpPr/>
              <p:nvPr/>
            </p:nvSpPr>
            <p:spPr>
              <a:xfrm>
                <a:off x="1237217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1" name="Rectangle 5"/>
              <p:cNvSpPr/>
              <p:nvPr/>
            </p:nvSpPr>
            <p:spPr>
              <a:xfrm rot="18900000">
                <a:off x="547341" y="2147692"/>
                <a:ext cx="1379751" cy="13797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5" name="Group 6"/>
            <p:cNvGrpSpPr/>
            <p:nvPr/>
          </p:nvGrpSpPr>
          <p:grpSpPr>
            <a:xfrm rot="5400000">
              <a:off x="5125720" y="3562010"/>
              <a:ext cx="1963845" cy="2122190"/>
              <a:chOff x="2348705" y="1861937"/>
              <a:chExt cx="1804290" cy="1949768"/>
            </a:xfrm>
          </p:grpSpPr>
          <p:sp>
            <p:nvSpPr>
              <p:cNvPr id="88" name="Freeform: Shape 7"/>
              <p:cNvSpPr/>
              <p:nvPr/>
            </p:nvSpPr>
            <p:spPr>
              <a:xfrm flipH="1">
                <a:off x="2348705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9" name="Rectangle 8"/>
              <p:cNvSpPr/>
              <p:nvPr/>
            </p:nvSpPr>
            <p:spPr>
              <a:xfrm rot="2700000" flipH="1">
                <a:off x="2773244" y="2147692"/>
                <a:ext cx="1379751" cy="1379750"/>
              </a:xfrm>
              <a:prstGeom prst="rect">
                <a:avLst/>
              </a:prstGeom>
              <a:solidFill>
                <a:srgbClr val="00A1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6" name="Group 9"/>
            <p:cNvGrpSpPr/>
            <p:nvPr/>
          </p:nvGrpSpPr>
          <p:grpSpPr>
            <a:xfrm rot="5400000">
              <a:off x="6333779" y="2699422"/>
              <a:ext cx="2352438" cy="1883520"/>
              <a:chOff x="1268050" y="1014081"/>
              <a:chExt cx="2161310" cy="1730490"/>
            </a:xfrm>
          </p:grpSpPr>
          <p:sp>
            <p:nvSpPr>
              <p:cNvPr id="85" name="Freeform: Shape 10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6" name="Freeform: Shape 11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Rectangle 12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00BC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7" name="Group 13"/>
            <p:cNvGrpSpPr/>
            <p:nvPr/>
          </p:nvGrpSpPr>
          <p:grpSpPr>
            <a:xfrm rot="5400000" flipV="1">
              <a:off x="3505785" y="2699422"/>
              <a:ext cx="2352438" cy="1883520"/>
              <a:chOff x="1268050" y="1014081"/>
              <a:chExt cx="2161310" cy="1730490"/>
            </a:xfrm>
          </p:grpSpPr>
          <p:sp>
            <p:nvSpPr>
              <p:cNvPr id="82" name="Freeform: Shape 14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3" name="Freeform: Shape 15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Rectangle 16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F6E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78" name="Freeform: Shape 17"/>
            <p:cNvSpPr/>
            <p:nvPr/>
          </p:nvSpPr>
          <p:spPr bwMode="auto">
            <a:xfrm>
              <a:off x="5695442" y="2019649"/>
              <a:ext cx="702415" cy="702409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9" name="Freeform: Shape 18"/>
            <p:cNvSpPr/>
            <p:nvPr/>
          </p:nvSpPr>
          <p:spPr bwMode="auto">
            <a:xfrm>
              <a:off x="7341068" y="3356588"/>
              <a:ext cx="719932" cy="537410"/>
            </a:xfrm>
            <a:custGeom>
              <a:avLst/>
              <a:gdLst/>
              <a:ahLst/>
              <a:cxnLst>
                <a:cxn ang="0">
                  <a:pos x="19" y="42"/>
                </a:cxn>
                <a:cxn ang="0">
                  <a:pos x="17" y="42"/>
                </a:cxn>
                <a:cxn ang="0">
                  <a:pos x="1" y="25"/>
                </a:cxn>
                <a:cxn ang="0">
                  <a:pos x="1" y="24"/>
                </a:cxn>
                <a:cxn ang="0">
                  <a:pos x="17" y="7"/>
                </a:cxn>
                <a:cxn ang="0">
                  <a:pos x="19" y="7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7" y="25"/>
                </a:cxn>
                <a:cxn ang="0">
                  <a:pos x="21" y="39"/>
                </a:cxn>
                <a:cxn ang="0">
                  <a:pos x="21" y="40"/>
                </a:cxn>
                <a:cxn ang="0">
                  <a:pos x="19" y="42"/>
                </a:cxn>
                <a:cxn ang="0">
                  <a:pos x="29" y="48"/>
                </a:cxn>
                <a:cxn ang="0">
                  <a:pos x="27" y="49"/>
                </a:cxn>
                <a:cxn ang="0">
                  <a:pos x="25" y="48"/>
                </a:cxn>
                <a:cxn ang="0">
                  <a:pos x="24" y="47"/>
                </a:cxn>
                <a:cxn ang="0">
                  <a:pos x="38" y="1"/>
                </a:cxn>
                <a:cxn ang="0">
                  <a:pos x="39" y="0"/>
                </a:cxn>
                <a:cxn ang="0">
                  <a:pos x="41" y="1"/>
                </a:cxn>
                <a:cxn ang="0">
                  <a:pos x="42" y="2"/>
                </a:cxn>
                <a:cxn ang="0">
                  <a:pos x="29" y="48"/>
                </a:cxn>
                <a:cxn ang="0">
                  <a:pos x="49" y="42"/>
                </a:cxn>
                <a:cxn ang="0">
                  <a:pos x="47" y="42"/>
                </a:cxn>
                <a:cxn ang="0">
                  <a:pos x="45" y="40"/>
                </a:cxn>
                <a:cxn ang="0">
                  <a:pos x="45" y="39"/>
                </a:cxn>
                <a:cxn ang="0">
                  <a:pos x="59" y="25"/>
                </a:cxn>
                <a:cxn ang="0">
                  <a:pos x="45" y="11"/>
                </a:cxn>
                <a:cxn ang="0">
                  <a:pos x="45" y="9"/>
                </a:cxn>
                <a:cxn ang="0">
                  <a:pos x="47" y="7"/>
                </a:cxn>
                <a:cxn ang="0">
                  <a:pos x="49" y="7"/>
                </a:cxn>
                <a:cxn ang="0">
                  <a:pos x="65" y="24"/>
                </a:cxn>
                <a:cxn ang="0">
                  <a:pos x="65" y="25"/>
                </a:cxn>
                <a:cxn ang="0">
                  <a:pos x="49" y="42"/>
                </a:cxn>
              </a:cxnLst>
              <a:rect l="0" t="0" r="r" b="b"/>
              <a:pathLst>
                <a:path w="66" h="49">
                  <a:moveTo>
                    <a:pt x="19" y="42"/>
                  </a:moveTo>
                  <a:cubicBezTo>
                    <a:pt x="19" y="43"/>
                    <a:pt x="18" y="43"/>
                    <a:pt x="17" y="42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4"/>
                    <a:pt x="1" y="2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10"/>
                    <a:pt x="21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40"/>
                    <a:pt x="21" y="40"/>
                  </a:cubicBezTo>
                  <a:lnTo>
                    <a:pt x="19" y="42"/>
                  </a:lnTo>
                  <a:close/>
                  <a:moveTo>
                    <a:pt x="29" y="48"/>
                  </a:moveTo>
                  <a:cubicBezTo>
                    <a:pt x="28" y="49"/>
                    <a:pt x="28" y="49"/>
                    <a:pt x="27" y="49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7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8" y="0"/>
                    <a:pt x="39" y="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2" y="1"/>
                    <a:pt x="42" y="2"/>
                    <a:pt x="42" y="2"/>
                  </a:cubicBezTo>
                  <a:lnTo>
                    <a:pt x="29" y="48"/>
                  </a:lnTo>
                  <a:close/>
                  <a:moveTo>
                    <a:pt x="49" y="42"/>
                  </a:moveTo>
                  <a:cubicBezTo>
                    <a:pt x="48" y="43"/>
                    <a:pt x="48" y="43"/>
                    <a:pt x="47" y="42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40"/>
                    <a:pt x="45" y="39"/>
                    <a:pt x="45" y="39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9"/>
                    <a:pt x="45" y="9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6" y="24"/>
                    <a:pt x="66" y="25"/>
                    <a:pt x="65" y="25"/>
                  </a:cubicBezTo>
                  <a:lnTo>
                    <a:pt x="49" y="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0" name="Freeform: Shape 19"/>
            <p:cNvSpPr/>
            <p:nvPr/>
          </p:nvSpPr>
          <p:spPr bwMode="auto">
            <a:xfrm>
              <a:off x="5771278" y="4474106"/>
              <a:ext cx="683555" cy="673644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1" name="Freeform: Shape 20"/>
            <p:cNvSpPr/>
            <p:nvPr/>
          </p:nvSpPr>
          <p:spPr bwMode="auto">
            <a:xfrm>
              <a:off x="4183301" y="3321011"/>
              <a:ext cx="590605" cy="59060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8"/>
                </a:cxn>
                <a:cxn ang="0">
                  <a:pos x="27" y="0"/>
                </a:cxn>
                <a:cxn ang="0">
                  <a:pos x="55" y="28"/>
                </a:cxn>
                <a:cxn ang="0">
                  <a:pos x="27" y="55"/>
                </a:cxn>
                <a:cxn ang="0">
                  <a:pos x="27" y="5"/>
                </a:cxn>
                <a:cxn ang="0">
                  <a:pos x="4" y="28"/>
                </a:cxn>
                <a:cxn ang="0">
                  <a:pos x="27" y="51"/>
                </a:cxn>
                <a:cxn ang="0">
                  <a:pos x="50" y="28"/>
                </a:cxn>
                <a:cxn ang="0">
                  <a:pos x="27" y="5"/>
                </a:cxn>
                <a:cxn ang="0">
                  <a:pos x="27" y="46"/>
                </a:cxn>
                <a:cxn ang="0">
                  <a:pos x="9" y="28"/>
                </a:cxn>
                <a:cxn ang="0">
                  <a:pos x="27" y="9"/>
                </a:cxn>
                <a:cxn ang="0">
                  <a:pos x="45" y="28"/>
                </a:cxn>
                <a:cxn ang="0">
                  <a:pos x="27" y="46"/>
                </a:cxn>
                <a:cxn ang="0">
                  <a:pos x="27" y="14"/>
                </a:cxn>
                <a:cxn ang="0">
                  <a:pos x="13" y="28"/>
                </a:cxn>
                <a:cxn ang="0">
                  <a:pos x="27" y="41"/>
                </a:cxn>
                <a:cxn ang="0">
                  <a:pos x="41" y="28"/>
                </a:cxn>
                <a:cxn ang="0">
                  <a:pos x="27" y="14"/>
                </a:cxn>
                <a:cxn ang="0">
                  <a:pos x="27" y="37"/>
                </a:cxn>
                <a:cxn ang="0">
                  <a:pos x="18" y="28"/>
                </a:cxn>
                <a:cxn ang="0">
                  <a:pos x="27" y="19"/>
                </a:cxn>
                <a:cxn ang="0">
                  <a:pos x="36" y="28"/>
                </a:cxn>
                <a:cxn ang="0">
                  <a:pos x="27" y="37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5" y="13"/>
                    <a:pt x="55" y="28"/>
                  </a:cubicBezTo>
                  <a:cubicBezTo>
                    <a:pt x="55" y="43"/>
                    <a:pt x="42" y="55"/>
                    <a:pt x="27" y="55"/>
                  </a:cubicBezTo>
                  <a:close/>
                  <a:moveTo>
                    <a:pt x="27" y="5"/>
                  </a:moveTo>
                  <a:cubicBezTo>
                    <a:pt x="15" y="5"/>
                    <a:pt x="4" y="15"/>
                    <a:pt x="4" y="28"/>
                  </a:cubicBezTo>
                  <a:cubicBezTo>
                    <a:pt x="4" y="40"/>
                    <a:pt x="15" y="51"/>
                    <a:pt x="27" y="51"/>
                  </a:cubicBezTo>
                  <a:cubicBezTo>
                    <a:pt x="40" y="51"/>
                    <a:pt x="50" y="40"/>
                    <a:pt x="50" y="28"/>
                  </a:cubicBezTo>
                  <a:cubicBezTo>
                    <a:pt x="50" y="15"/>
                    <a:pt x="40" y="5"/>
                    <a:pt x="27" y="5"/>
                  </a:cubicBezTo>
                  <a:close/>
                  <a:moveTo>
                    <a:pt x="27" y="46"/>
                  </a:moveTo>
                  <a:cubicBezTo>
                    <a:pt x="17" y="46"/>
                    <a:pt x="9" y="38"/>
                    <a:pt x="9" y="28"/>
                  </a:cubicBezTo>
                  <a:cubicBezTo>
                    <a:pt x="9" y="18"/>
                    <a:pt x="17" y="9"/>
                    <a:pt x="27" y="9"/>
                  </a:cubicBezTo>
                  <a:cubicBezTo>
                    <a:pt x="37" y="9"/>
                    <a:pt x="45" y="18"/>
                    <a:pt x="45" y="28"/>
                  </a:cubicBezTo>
                  <a:cubicBezTo>
                    <a:pt x="45" y="38"/>
                    <a:pt x="37" y="46"/>
                    <a:pt x="27" y="46"/>
                  </a:cubicBezTo>
                  <a:close/>
                  <a:moveTo>
                    <a:pt x="27" y="14"/>
                  </a:moveTo>
                  <a:cubicBezTo>
                    <a:pt x="20" y="14"/>
                    <a:pt x="13" y="20"/>
                    <a:pt x="13" y="28"/>
                  </a:cubicBezTo>
                  <a:cubicBezTo>
                    <a:pt x="13" y="35"/>
                    <a:pt x="20" y="41"/>
                    <a:pt x="27" y="41"/>
                  </a:cubicBezTo>
                  <a:cubicBezTo>
                    <a:pt x="35" y="41"/>
                    <a:pt x="41" y="35"/>
                    <a:pt x="41" y="28"/>
                  </a:cubicBezTo>
                  <a:cubicBezTo>
                    <a:pt x="41" y="20"/>
                    <a:pt x="35" y="14"/>
                    <a:pt x="27" y="14"/>
                  </a:cubicBezTo>
                  <a:close/>
                  <a:moveTo>
                    <a:pt x="27" y="37"/>
                  </a:moveTo>
                  <a:cubicBezTo>
                    <a:pt x="22" y="37"/>
                    <a:pt x="18" y="33"/>
                    <a:pt x="18" y="28"/>
                  </a:cubicBezTo>
                  <a:cubicBezTo>
                    <a:pt x="18" y="23"/>
                    <a:pt x="22" y="19"/>
                    <a:pt x="27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7" y="3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9" name="TextBox 34"/>
            <p:cNvSpPr txBox="1"/>
            <p:nvPr/>
          </p:nvSpPr>
          <p:spPr>
            <a:xfrm>
              <a:off x="7840467" y="798366"/>
              <a:ext cx="1533067" cy="307777"/>
            </a:xfrm>
            <a:prstGeom prst="rect">
              <a:avLst/>
            </a:prstGeom>
            <a:noFill/>
          </p:spPr>
          <p:txBody>
            <a:bodyPr wrap="none" rIns="360000" anchor="t" anchorCtr="0">
              <a:noAutofit/>
            </a:bodyPr>
            <a:lstStyle/>
            <a:p>
              <a:pPr algn="r"/>
              <a:endParaRPr lang="zh-CN" altLang="en-US" sz="3200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33" name="矩形 32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36" name="矩形 35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1597599" y="164748"/>
            <a:ext cx="1570758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可用性</a:t>
            </a:r>
            <a:endParaRPr lang="zh-CN" altLang="en-US" sz="24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586855" y="578485"/>
            <a:ext cx="1325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/>
            <a:r>
              <a:rPr lang="zh-CN" altLang="en-US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图灵机器人</a:t>
            </a:r>
            <a:endParaRPr lang="zh-CN" altLang="en-US" b="1">
              <a:solidFill>
                <a:schemeClr val="accent6">
                  <a:lumMod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637145" y="2484755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lang="zh-CN" alt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ea"/>
                <a:sym typeface="+mn-lt"/>
              </a:rPr>
              <a:t>用户可以语音输入，来与智能机器人对话</a:t>
            </a:r>
            <a:endParaRPr lang="zh-CN" altLang="en-US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785" y="1212215"/>
            <a:ext cx="2224405" cy="45808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37210" y="578485"/>
            <a:ext cx="2631440" cy="2493010"/>
            <a:chOff x="3740244" y="798366"/>
            <a:chExt cx="5633290" cy="4806662"/>
          </a:xfrm>
        </p:grpSpPr>
        <p:grpSp>
          <p:nvGrpSpPr>
            <p:cNvPr id="74" name="Group 3"/>
            <p:cNvGrpSpPr/>
            <p:nvPr/>
          </p:nvGrpSpPr>
          <p:grpSpPr>
            <a:xfrm rot="5400000">
              <a:off x="5125719" y="1601349"/>
              <a:ext cx="1963844" cy="2122190"/>
              <a:chOff x="547341" y="1861937"/>
              <a:chExt cx="1804289" cy="1949768"/>
            </a:xfrm>
          </p:grpSpPr>
          <p:sp>
            <p:nvSpPr>
              <p:cNvPr id="90" name="Freeform: Shape 4"/>
              <p:cNvSpPr/>
              <p:nvPr/>
            </p:nvSpPr>
            <p:spPr>
              <a:xfrm>
                <a:off x="1237217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91" name="Rectangle 5"/>
              <p:cNvSpPr/>
              <p:nvPr/>
            </p:nvSpPr>
            <p:spPr>
              <a:xfrm rot="18900000">
                <a:off x="547341" y="2147692"/>
                <a:ext cx="1379751" cy="137975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5" name="Group 6"/>
            <p:cNvGrpSpPr/>
            <p:nvPr/>
          </p:nvGrpSpPr>
          <p:grpSpPr>
            <a:xfrm rot="5400000">
              <a:off x="5125720" y="3562010"/>
              <a:ext cx="1963845" cy="2122190"/>
              <a:chOff x="2348705" y="1861937"/>
              <a:chExt cx="1804290" cy="1949768"/>
            </a:xfrm>
          </p:grpSpPr>
          <p:sp>
            <p:nvSpPr>
              <p:cNvPr id="88" name="Freeform: Shape 7"/>
              <p:cNvSpPr/>
              <p:nvPr/>
            </p:nvSpPr>
            <p:spPr>
              <a:xfrm flipH="1">
                <a:off x="2348705" y="1861937"/>
                <a:ext cx="1114413" cy="1949768"/>
              </a:xfrm>
              <a:custGeom>
                <a:avLst/>
                <a:gdLst>
                  <a:gd name="connsiteX0" fmla="*/ 0 w 2419494"/>
                  <a:gd name="connsiteY0" fmla="*/ 0 h 605633"/>
                  <a:gd name="connsiteX1" fmla="*/ 2419494 w 2419494"/>
                  <a:gd name="connsiteY1" fmla="*/ 0 h 605633"/>
                  <a:gd name="connsiteX2" fmla="*/ 2419494 w 2419494"/>
                  <a:gd name="connsiteY2" fmla="*/ 605633 h 605633"/>
                  <a:gd name="connsiteX3" fmla="*/ 0 w 2419494"/>
                  <a:gd name="connsiteY3" fmla="*/ 605633 h 605633"/>
                  <a:gd name="connsiteX4" fmla="*/ 0 w 2419494"/>
                  <a:gd name="connsiteY4" fmla="*/ 0 h 605633"/>
                  <a:gd name="connsiteX0-1" fmla="*/ 0 w 2727503"/>
                  <a:gd name="connsiteY0-2" fmla="*/ 0 h 1414156"/>
                  <a:gd name="connsiteX1-3" fmla="*/ 2419494 w 2727503"/>
                  <a:gd name="connsiteY1-4" fmla="*/ 0 h 1414156"/>
                  <a:gd name="connsiteX2-5" fmla="*/ 2727503 w 2727503"/>
                  <a:gd name="connsiteY2-6" fmla="*/ 1414156 h 1414156"/>
                  <a:gd name="connsiteX3-7" fmla="*/ 0 w 2727503"/>
                  <a:gd name="connsiteY3-8" fmla="*/ 605633 h 1414156"/>
                  <a:gd name="connsiteX4-9" fmla="*/ 0 w 2727503"/>
                  <a:gd name="connsiteY4-10" fmla="*/ 0 h 1414156"/>
                  <a:gd name="connsiteX0-11" fmla="*/ 0 w 2737127"/>
                  <a:gd name="connsiteY0-12" fmla="*/ 0 h 1414156"/>
                  <a:gd name="connsiteX1-13" fmla="*/ 2737127 w 2737127"/>
                  <a:gd name="connsiteY1-14" fmla="*/ 981777 h 1414156"/>
                  <a:gd name="connsiteX2-15" fmla="*/ 2727503 w 2737127"/>
                  <a:gd name="connsiteY2-16" fmla="*/ 1414156 h 1414156"/>
                  <a:gd name="connsiteX3-17" fmla="*/ 0 w 2737127"/>
                  <a:gd name="connsiteY3-18" fmla="*/ 605633 h 1414156"/>
                  <a:gd name="connsiteX4-19" fmla="*/ 0 w 2737127"/>
                  <a:gd name="connsiteY4-20" fmla="*/ 0 h 1414156"/>
                  <a:gd name="connsiteX0-21" fmla="*/ 0 w 2737127"/>
                  <a:gd name="connsiteY0-22" fmla="*/ 0 h 1414156"/>
                  <a:gd name="connsiteX1-23" fmla="*/ 2737127 w 2737127"/>
                  <a:gd name="connsiteY1-24" fmla="*/ 596766 h 1414156"/>
                  <a:gd name="connsiteX2-25" fmla="*/ 2727503 w 2737127"/>
                  <a:gd name="connsiteY2-26" fmla="*/ 1414156 h 1414156"/>
                  <a:gd name="connsiteX3-27" fmla="*/ 0 w 2737127"/>
                  <a:gd name="connsiteY3-28" fmla="*/ 605633 h 1414156"/>
                  <a:gd name="connsiteX4-29" fmla="*/ 0 w 2737127"/>
                  <a:gd name="connsiteY4-30" fmla="*/ 0 h 1414156"/>
                  <a:gd name="connsiteX0-31" fmla="*/ 0 w 2753637"/>
                  <a:gd name="connsiteY0-32" fmla="*/ 0 h 961768"/>
                  <a:gd name="connsiteX1-33" fmla="*/ 2737127 w 2753637"/>
                  <a:gd name="connsiteY1-34" fmla="*/ 596766 h 961768"/>
                  <a:gd name="connsiteX2-35" fmla="*/ 2753637 w 2753637"/>
                  <a:gd name="connsiteY2-36" fmla="*/ 961768 h 961768"/>
                  <a:gd name="connsiteX3-37" fmla="*/ 0 w 2753637"/>
                  <a:gd name="connsiteY3-38" fmla="*/ 605633 h 961768"/>
                  <a:gd name="connsiteX4-39" fmla="*/ 0 w 2753637"/>
                  <a:gd name="connsiteY4-40" fmla="*/ 0 h 961768"/>
                  <a:gd name="connsiteX0-41" fmla="*/ 0 w 2737127"/>
                  <a:gd name="connsiteY0-42" fmla="*/ 0 h 952243"/>
                  <a:gd name="connsiteX1-43" fmla="*/ 2737127 w 2737127"/>
                  <a:gd name="connsiteY1-44" fmla="*/ 596766 h 952243"/>
                  <a:gd name="connsiteX2-45" fmla="*/ 2734242 w 2737127"/>
                  <a:gd name="connsiteY2-46" fmla="*/ 952243 h 952243"/>
                  <a:gd name="connsiteX3-47" fmla="*/ 0 w 2737127"/>
                  <a:gd name="connsiteY3-48" fmla="*/ 605633 h 952243"/>
                  <a:gd name="connsiteX4-49" fmla="*/ 0 w 2737127"/>
                  <a:gd name="connsiteY4-50" fmla="*/ 0 h 952243"/>
                  <a:gd name="connsiteX0-51" fmla="*/ 0 w 2737127"/>
                  <a:gd name="connsiteY0-52" fmla="*/ 0 h 2404900"/>
                  <a:gd name="connsiteX1-53" fmla="*/ 2737127 w 2737127"/>
                  <a:gd name="connsiteY1-54" fmla="*/ 596766 h 2404900"/>
                  <a:gd name="connsiteX2-55" fmla="*/ 2734242 w 2737127"/>
                  <a:gd name="connsiteY2-56" fmla="*/ 952243 h 2404900"/>
                  <a:gd name="connsiteX3-57" fmla="*/ 64793 w 2737127"/>
                  <a:gd name="connsiteY3-58" fmla="*/ 2404900 h 2404900"/>
                  <a:gd name="connsiteX4-59" fmla="*/ 0 w 2737127"/>
                  <a:gd name="connsiteY4-60" fmla="*/ 0 h 2404900"/>
                  <a:gd name="connsiteX0-61" fmla="*/ 0 w 4683477"/>
                  <a:gd name="connsiteY0-62" fmla="*/ 0 h 2404900"/>
                  <a:gd name="connsiteX1-63" fmla="*/ 2737127 w 4683477"/>
                  <a:gd name="connsiteY1-64" fmla="*/ 596766 h 2404900"/>
                  <a:gd name="connsiteX2-65" fmla="*/ 4683477 w 4683477"/>
                  <a:gd name="connsiteY2-66" fmla="*/ 1647291 h 2404900"/>
                  <a:gd name="connsiteX3-67" fmla="*/ 64793 w 4683477"/>
                  <a:gd name="connsiteY3-68" fmla="*/ 2404900 h 2404900"/>
                  <a:gd name="connsiteX4-69" fmla="*/ 0 w 4683477"/>
                  <a:gd name="connsiteY4-70" fmla="*/ 0 h 2404900"/>
                  <a:gd name="connsiteX0-71" fmla="*/ 0 w 4683490"/>
                  <a:gd name="connsiteY0-72" fmla="*/ 0 h 2404900"/>
                  <a:gd name="connsiteX1-73" fmla="*/ 4635066 w 4683490"/>
                  <a:gd name="connsiteY1-74" fmla="*/ 974322 h 2404900"/>
                  <a:gd name="connsiteX2-75" fmla="*/ 4683477 w 4683490"/>
                  <a:gd name="connsiteY2-76" fmla="*/ 1647291 h 2404900"/>
                  <a:gd name="connsiteX3-77" fmla="*/ 64793 w 4683490"/>
                  <a:gd name="connsiteY3-78" fmla="*/ 2404900 h 2404900"/>
                  <a:gd name="connsiteX4-79" fmla="*/ 0 w 4683490"/>
                  <a:gd name="connsiteY4-80" fmla="*/ 0 h 2404900"/>
                  <a:gd name="connsiteX0-81" fmla="*/ 0 w 4683490"/>
                  <a:gd name="connsiteY0-82" fmla="*/ 0 h 2383448"/>
                  <a:gd name="connsiteX1-83" fmla="*/ 4635066 w 4683490"/>
                  <a:gd name="connsiteY1-84" fmla="*/ 974322 h 2383448"/>
                  <a:gd name="connsiteX2-85" fmla="*/ 4683477 w 4683490"/>
                  <a:gd name="connsiteY2-86" fmla="*/ 1647291 h 2383448"/>
                  <a:gd name="connsiteX3-87" fmla="*/ 470883 w 4683490"/>
                  <a:gd name="connsiteY3-88" fmla="*/ 2383448 h 2383448"/>
                  <a:gd name="connsiteX4-89" fmla="*/ 0 w 4683490"/>
                  <a:gd name="connsiteY4-90" fmla="*/ 0 h 2383448"/>
                  <a:gd name="connsiteX0-91" fmla="*/ 0 w 4683490"/>
                  <a:gd name="connsiteY0-92" fmla="*/ 0 h 2361996"/>
                  <a:gd name="connsiteX1-93" fmla="*/ 4635066 w 4683490"/>
                  <a:gd name="connsiteY1-94" fmla="*/ 974322 h 2361996"/>
                  <a:gd name="connsiteX2-95" fmla="*/ 4683477 w 4683490"/>
                  <a:gd name="connsiteY2-96" fmla="*/ 1647291 h 2361996"/>
                  <a:gd name="connsiteX3-97" fmla="*/ 673 w 4683490"/>
                  <a:gd name="connsiteY3-98" fmla="*/ 2361996 h 2361996"/>
                  <a:gd name="connsiteX4-99" fmla="*/ 0 w 4683490"/>
                  <a:gd name="connsiteY4-100" fmla="*/ 0 h 2361996"/>
                  <a:gd name="connsiteX0-101" fmla="*/ 0 w 4683490"/>
                  <a:gd name="connsiteY0-102" fmla="*/ 0 h 2372722"/>
                  <a:gd name="connsiteX1-103" fmla="*/ 4635066 w 4683490"/>
                  <a:gd name="connsiteY1-104" fmla="*/ 974322 h 2372722"/>
                  <a:gd name="connsiteX2-105" fmla="*/ 4683477 w 4683490"/>
                  <a:gd name="connsiteY2-106" fmla="*/ 1647291 h 2372722"/>
                  <a:gd name="connsiteX3-107" fmla="*/ 11360 w 4683490"/>
                  <a:gd name="connsiteY3-108" fmla="*/ 2372722 h 2372722"/>
                  <a:gd name="connsiteX4-109" fmla="*/ 0 w 4683490"/>
                  <a:gd name="connsiteY4-110" fmla="*/ 0 h 2372722"/>
                  <a:gd name="connsiteX0-111" fmla="*/ 0 w 4683490"/>
                  <a:gd name="connsiteY0-112" fmla="*/ 0 h 2383448"/>
                  <a:gd name="connsiteX1-113" fmla="*/ 4635066 w 4683490"/>
                  <a:gd name="connsiteY1-114" fmla="*/ 974322 h 2383448"/>
                  <a:gd name="connsiteX2-115" fmla="*/ 4683477 w 4683490"/>
                  <a:gd name="connsiteY2-116" fmla="*/ 1647291 h 2383448"/>
                  <a:gd name="connsiteX3-117" fmla="*/ 3346 w 4683490"/>
                  <a:gd name="connsiteY3-118" fmla="*/ 2383448 h 2383448"/>
                  <a:gd name="connsiteX4-119" fmla="*/ 0 w 4683490"/>
                  <a:gd name="connsiteY4-120" fmla="*/ 0 h 2383448"/>
                  <a:gd name="connsiteX0-121" fmla="*/ 0 w 4683722"/>
                  <a:gd name="connsiteY0-122" fmla="*/ 0 h 2383448"/>
                  <a:gd name="connsiteX1-123" fmla="*/ 4683157 w 4683722"/>
                  <a:gd name="connsiteY1-124" fmla="*/ 985049 h 2383448"/>
                  <a:gd name="connsiteX2-125" fmla="*/ 4683477 w 4683722"/>
                  <a:gd name="connsiteY2-126" fmla="*/ 1647291 h 2383448"/>
                  <a:gd name="connsiteX3-127" fmla="*/ 3346 w 4683722"/>
                  <a:gd name="connsiteY3-128" fmla="*/ 2383448 h 2383448"/>
                  <a:gd name="connsiteX4-129" fmla="*/ 0 w 4683722"/>
                  <a:gd name="connsiteY4-130" fmla="*/ 0 h 2383448"/>
                  <a:gd name="connsiteX0-131" fmla="*/ 0 w 4683722"/>
                  <a:gd name="connsiteY0-132" fmla="*/ 0 h 2383448"/>
                  <a:gd name="connsiteX1-133" fmla="*/ 4683157 w 4683722"/>
                  <a:gd name="connsiteY1-134" fmla="*/ 778572 h 2383448"/>
                  <a:gd name="connsiteX2-135" fmla="*/ 4683477 w 4683722"/>
                  <a:gd name="connsiteY2-136" fmla="*/ 1647291 h 2383448"/>
                  <a:gd name="connsiteX3-137" fmla="*/ 3346 w 4683722"/>
                  <a:gd name="connsiteY3-138" fmla="*/ 2383448 h 2383448"/>
                  <a:gd name="connsiteX4-139" fmla="*/ 0 w 4683722"/>
                  <a:gd name="connsiteY4-140" fmla="*/ 0 h 23834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83722" h="2383448">
                    <a:moveTo>
                      <a:pt x="0" y="0"/>
                    </a:moveTo>
                    <a:lnTo>
                      <a:pt x="4683157" y="778572"/>
                    </a:lnTo>
                    <a:cubicBezTo>
                      <a:pt x="4682195" y="897064"/>
                      <a:pt x="4684439" y="1528799"/>
                      <a:pt x="4683477" y="1647291"/>
                    </a:cubicBezTo>
                    <a:lnTo>
                      <a:pt x="3346" y="2383448"/>
                    </a:lnTo>
                    <a:cubicBezTo>
                      <a:pt x="3122" y="1596116"/>
                      <a:pt x="224" y="787332"/>
                      <a:pt x="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9" name="Rectangle 8"/>
              <p:cNvSpPr/>
              <p:nvPr/>
            </p:nvSpPr>
            <p:spPr>
              <a:xfrm rot="2700000" flipH="1">
                <a:off x="2773244" y="2147692"/>
                <a:ext cx="1379751" cy="1379750"/>
              </a:xfrm>
              <a:prstGeom prst="rect">
                <a:avLst/>
              </a:prstGeom>
              <a:solidFill>
                <a:srgbClr val="00A1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6" name="Group 9"/>
            <p:cNvGrpSpPr/>
            <p:nvPr/>
          </p:nvGrpSpPr>
          <p:grpSpPr>
            <a:xfrm rot="5400000">
              <a:off x="6333779" y="2699422"/>
              <a:ext cx="2352438" cy="1883520"/>
              <a:chOff x="1268050" y="1014081"/>
              <a:chExt cx="2161310" cy="1730490"/>
            </a:xfrm>
          </p:grpSpPr>
          <p:sp>
            <p:nvSpPr>
              <p:cNvPr id="85" name="Freeform: Shape 10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6" name="Freeform: Shape 11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2973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Rectangle 12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00BC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77" name="Group 13"/>
            <p:cNvGrpSpPr/>
            <p:nvPr/>
          </p:nvGrpSpPr>
          <p:grpSpPr>
            <a:xfrm rot="5400000" flipV="1">
              <a:off x="3505785" y="2699422"/>
              <a:ext cx="2352438" cy="1883520"/>
              <a:chOff x="1268050" y="1014081"/>
              <a:chExt cx="2161310" cy="1730490"/>
            </a:xfrm>
          </p:grpSpPr>
          <p:sp>
            <p:nvSpPr>
              <p:cNvPr id="82" name="Freeform: Shape 14"/>
              <p:cNvSpPr/>
              <p:nvPr/>
            </p:nvSpPr>
            <p:spPr>
              <a:xfrm>
                <a:off x="1268050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3" name="Freeform: Shape 15"/>
              <p:cNvSpPr/>
              <p:nvPr/>
            </p:nvSpPr>
            <p:spPr>
              <a:xfrm flipH="1">
                <a:off x="2348705" y="1703957"/>
                <a:ext cx="1080655" cy="1040614"/>
              </a:xfrm>
              <a:custGeom>
                <a:avLst/>
                <a:gdLst>
                  <a:gd name="connsiteX0" fmla="*/ 0 w 972705"/>
                  <a:gd name="connsiteY0" fmla="*/ 0 h 1040614"/>
                  <a:gd name="connsiteX1" fmla="*/ 972705 w 972705"/>
                  <a:gd name="connsiteY1" fmla="*/ 0 h 1040614"/>
                  <a:gd name="connsiteX2" fmla="*/ 972705 w 972705"/>
                  <a:gd name="connsiteY2" fmla="*/ 1040614 h 1040614"/>
                  <a:gd name="connsiteX3" fmla="*/ 0 w 972705"/>
                  <a:gd name="connsiteY3" fmla="*/ 1040614 h 1040614"/>
                  <a:gd name="connsiteX4" fmla="*/ 0 w 972705"/>
                  <a:gd name="connsiteY4" fmla="*/ 0 h 1040614"/>
                  <a:gd name="connsiteX0-1" fmla="*/ 0 w 972705"/>
                  <a:gd name="connsiteY0-2" fmla="*/ 0 h 1040614"/>
                  <a:gd name="connsiteX1-3" fmla="*/ 972705 w 972705"/>
                  <a:gd name="connsiteY1-4" fmla="*/ 0 h 1040614"/>
                  <a:gd name="connsiteX2-5" fmla="*/ 972705 w 972705"/>
                  <a:gd name="connsiteY2-6" fmla="*/ 1040614 h 1040614"/>
                  <a:gd name="connsiteX3-7" fmla="*/ 6350 w 972705"/>
                  <a:gd name="connsiteY3-8" fmla="*/ 411964 h 1040614"/>
                  <a:gd name="connsiteX4-9" fmla="*/ 0 w 972705"/>
                  <a:gd name="connsiteY4-10" fmla="*/ 0 h 1040614"/>
                  <a:gd name="connsiteX0-11" fmla="*/ 107979 w 1080684"/>
                  <a:gd name="connsiteY0-12" fmla="*/ 0 h 1040614"/>
                  <a:gd name="connsiteX1-13" fmla="*/ 1080684 w 1080684"/>
                  <a:gd name="connsiteY1-14" fmla="*/ 0 h 1040614"/>
                  <a:gd name="connsiteX2-15" fmla="*/ 1080684 w 1080684"/>
                  <a:gd name="connsiteY2-16" fmla="*/ 1040614 h 1040614"/>
                  <a:gd name="connsiteX3-17" fmla="*/ 29 w 1080684"/>
                  <a:gd name="connsiteY3-18" fmla="*/ 450064 h 1040614"/>
                  <a:gd name="connsiteX4-19" fmla="*/ 107979 w 1080684"/>
                  <a:gd name="connsiteY4-20" fmla="*/ 0 h 1040614"/>
                  <a:gd name="connsiteX0-21" fmla="*/ 107950 w 1080655"/>
                  <a:gd name="connsiteY0-22" fmla="*/ 0 h 1040614"/>
                  <a:gd name="connsiteX1-23" fmla="*/ 1080655 w 1080655"/>
                  <a:gd name="connsiteY1-24" fmla="*/ 0 h 1040614"/>
                  <a:gd name="connsiteX2-25" fmla="*/ 1080655 w 1080655"/>
                  <a:gd name="connsiteY2-26" fmla="*/ 1040614 h 1040614"/>
                  <a:gd name="connsiteX3-27" fmla="*/ 0 w 1080655"/>
                  <a:gd name="connsiteY3-28" fmla="*/ 450064 h 1040614"/>
                  <a:gd name="connsiteX4-29" fmla="*/ 107950 w 1080655"/>
                  <a:gd name="connsiteY4-30" fmla="*/ 0 h 1040614"/>
                  <a:gd name="connsiteX0-31" fmla="*/ 107950 w 1080655"/>
                  <a:gd name="connsiteY0-32" fmla="*/ 0 h 1040614"/>
                  <a:gd name="connsiteX1-33" fmla="*/ 1080655 w 1080655"/>
                  <a:gd name="connsiteY1-34" fmla="*/ 0 h 1040614"/>
                  <a:gd name="connsiteX2-35" fmla="*/ 1080655 w 1080655"/>
                  <a:gd name="connsiteY2-36" fmla="*/ 1040614 h 1040614"/>
                  <a:gd name="connsiteX3-37" fmla="*/ 0 w 1080655"/>
                  <a:gd name="connsiteY3-38" fmla="*/ 450064 h 1040614"/>
                  <a:gd name="connsiteX4-39" fmla="*/ 107950 w 1080655"/>
                  <a:gd name="connsiteY4-40" fmla="*/ 0 h 104061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80655" h="1040614">
                    <a:moveTo>
                      <a:pt x="107950" y="0"/>
                    </a:moveTo>
                    <a:lnTo>
                      <a:pt x="1080655" y="0"/>
                    </a:lnTo>
                    <a:lnTo>
                      <a:pt x="1080655" y="1040614"/>
                    </a:lnTo>
                    <a:lnTo>
                      <a:pt x="0" y="450064"/>
                    </a:lnTo>
                    <a:cubicBezTo>
                      <a:pt x="55033" y="236543"/>
                      <a:pt x="81492" y="132558"/>
                      <a:pt x="107950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Rectangle 16"/>
              <p:cNvSpPr/>
              <p:nvPr/>
            </p:nvSpPr>
            <p:spPr>
              <a:xfrm rot="2700000" flipH="1">
                <a:off x="1661756" y="1014082"/>
                <a:ext cx="1379751" cy="1379750"/>
              </a:xfrm>
              <a:prstGeom prst="rect">
                <a:avLst/>
              </a:prstGeom>
              <a:solidFill>
                <a:srgbClr val="F6E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78" name="Freeform: Shape 17"/>
            <p:cNvSpPr/>
            <p:nvPr/>
          </p:nvSpPr>
          <p:spPr bwMode="auto">
            <a:xfrm>
              <a:off x="5695442" y="2019649"/>
              <a:ext cx="702415" cy="702409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9" name="Freeform: Shape 18"/>
            <p:cNvSpPr/>
            <p:nvPr/>
          </p:nvSpPr>
          <p:spPr bwMode="auto">
            <a:xfrm>
              <a:off x="7341068" y="3356588"/>
              <a:ext cx="719932" cy="537410"/>
            </a:xfrm>
            <a:custGeom>
              <a:avLst/>
              <a:gdLst/>
              <a:ahLst/>
              <a:cxnLst>
                <a:cxn ang="0">
                  <a:pos x="19" y="42"/>
                </a:cxn>
                <a:cxn ang="0">
                  <a:pos x="17" y="42"/>
                </a:cxn>
                <a:cxn ang="0">
                  <a:pos x="1" y="25"/>
                </a:cxn>
                <a:cxn ang="0">
                  <a:pos x="1" y="24"/>
                </a:cxn>
                <a:cxn ang="0">
                  <a:pos x="17" y="7"/>
                </a:cxn>
                <a:cxn ang="0">
                  <a:pos x="19" y="7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7" y="25"/>
                </a:cxn>
                <a:cxn ang="0">
                  <a:pos x="21" y="39"/>
                </a:cxn>
                <a:cxn ang="0">
                  <a:pos x="21" y="40"/>
                </a:cxn>
                <a:cxn ang="0">
                  <a:pos x="19" y="42"/>
                </a:cxn>
                <a:cxn ang="0">
                  <a:pos x="29" y="48"/>
                </a:cxn>
                <a:cxn ang="0">
                  <a:pos x="27" y="49"/>
                </a:cxn>
                <a:cxn ang="0">
                  <a:pos x="25" y="48"/>
                </a:cxn>
                <a:cxn ang="0">
                  <a:pos x="24" y="47"/>
                </a:cxn>
                <a:cxn ang="0">
                  <a:pos x="38" y="1"/>
                </a:cxn>
                <a:cxn ang="0">
                  <a:pos x="39" y="0"/>
                </a:cxn>
                <a:cxn ang="0">
                  <a:pos x="41" y="1"/>
                </a:cxn>
                <a:cxn ang="0">
                  <a:pos x="42" y="2"/>
                </a:cxn>
                <a:cxn ang="0">
                  <a:pos x="29" y="48"/>
                </a:cxn>
                <a:cxn ang="0">
                  <a:pos x="49" y="42"/>
                </a:cxn>
                <a:cxn ang="0">
                  <a:pos x="47" y="42"/>
                </a:cxn>
                <a:cxn ang="0">
                  <a:pos x="45" y="40"/>
                </a:cxn>
                <a:cxn ang="0">
                  <a:pos x="45" y="39"/>
                </a:cxn>
                <a:cxn ang="0">
                  <a:pos x="59" y="25"/>
                </a:cxn>
                <a:cxn ang="0">
                  <a:pos x="45" y="11"/>
                </a:cxn>
                <a:cxn ang="0">
                  <a:pos x="45" y="9"/>
                </a:cxn>
                <a:cxn ang="0">
                  <a:pos x="47" y="7"/>
                </a:cxn>
                <a:cxn ang="0">
                  <a:pos x="49" y="7"/>
                </a:cxn>
                <a:cxn ang="0">
                  <a:pos x="65" y="24"/>
                </a:cxn>
                <a:cxn ang="0">
                  <a:pos x="65" y="25"/>
                </a:cxn>
                <a:cxn ang="0">
                  <a:pos x="49" y="42"/>
                </a:cxn>
              </a:cxnLst>
              <a:rect l="0" t="0" r="r" b="b"/>
              <a:pathLst>
                <a:path w="66" h="49">
                  <a:moveTo>
                    <a:pt x="19" y="42"/>
                  </a:moveTo>
                  <a:cubicBezTo>
                    <a:pt x="19" y="43"/>
                    <a:pt x="18" y="43"/>
                    <a:pt x="17" y="42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4"/>
                    <a:pt x="1" y="2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7"/>
                    <a:pt x="19" y="7"/>
                    <a:pt x="19" y="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10"/>
                    <a:pt x="21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40"/>
                    <a:pt x="21" y="40"/>
                  </a:cubicBezTo>
                  <a:lnTo>
                    <a:pt x="19" y="42"/>
                  </a:lnTo>
                  <a:close/>
                  <a:moveTo>
                    <a:pt x="29" y="48"/>
                  </a:moveTo>
                  <a:cubicBezTo>
                    <a:pt x="28" y="49"/>
                    <a:pt x="28" y="49"/>
                    <a:pt x="27" y="49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7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8" y="0"/>
                    <a:pt x="38" y="0"/>
                    <a:pt x="39" y="0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2" y="1"/>
                    <a:pt x="42" y="2"/>
                    <a:pt x="42" y="2"/>
                  </a:cubicBezTo>
                  <a:lnTo>
                    <a:pt x="29" y="48"/>
                  </a:lnTo>
                  <a:close/>
                  <a:moveTo>
                    <a:pt x="49" y="42"/>
                  </a:moveTo>
                  <a:cubicBezTo>
                    <a:pt x="48" y="43"/>
                    <a:pt x="48" y="43"/>
                    <a:pt x="47" y="42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40"/>
                    <a:pt x="45" y="39"/>
                    <a:pt x="45" y="39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9"/>
                    <a:pt x="45" y="9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6" y="24"/>
                    <a:pt x="66" y="25"/>
                    <a:pt x="65" y="25"/>
                  </a:cubicBezTo>
                  <a:lnTo>
                    <a:pt x="49" y="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0" name="Freeform: Shape 19"/>
            <p:cNvSpPr/>
            <p:nvPr/>
          </p:nvSpPr>
          <p:spPr bwMode="auto">
            <a:xfrm>
              <a:off x="5771278" y="4474106"/>
              <a:ext cx="683555" cy="673644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81" name="Freeform: Shape 20"/>
            <p:cNvSpPr/>
            <p:nvPr/>
          </p:nvSpPr>
          <p:spPr bwMode="auto">
            <a:xfrm>
              <a:off x="4183301" y="3321011"/>
              <a:ext cx="590605" cy="59060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8"/>
                </a:cxn>
                <a:cxn ang="0">
                  <a:pos x="27" y="0"/>
                </a:cxn>
                <a:cxn ang="0">
                  <a:pos x="55" y="28"/>
                </a:cxn>
                <a:cxn ang="0">
                  <a:pos x="27" y="55"/>
                </a:cxn>
                <a:cxn ang="0">
                  <a:pos x="27" y="5"/>
                </a:cxn>
                <a:cxn ang="0">
                  <a:pos x="4" y="28"/>
                </a:cxn>
                <a:cxn ang="0">
                  <a:pos x="27" y="51"/>
                </a:cxn>
                <a:cxn ang="0">
                  <a:pos x="50" y="28"/>
                </a:cxn>
                <a:cxn ang="0">
                  <a:pos x="27" y="5"/>
                </a:cxn>
                <a:cxn ang="0">
                  <a:pos x="27" y="46"/>
                </a:cxn>
                <a:cxn ang="0">
                  <a:pos x="9" y="28"/>
                </a:cxn>
                <a:cxn ang="0">
                  <a:pos x="27" y="9"/>
                </a:cxn>
                <a:cxn ang="0">
                  <a:pos x="45" y="28"/>
                </a:cxn>
                <a:cxn ang="0">
                  <a:pos x="27" y="46"/>
                </a:cxn>
                <a:cxn ang="0">
                  <a:pos x="27" y="14"/>
                </a:cxn>
                <a:cxn ang="0">
                  <a:pos x="13" y="28"/>
                </a:cxn>
                <a:cxn ang="0">
                  <a:pos x="27" y="41"/>
                </a:cxn>
                <a:cxn ang="0">
                  <a:pos x="41" y="28"/>
                </a:cxn>
                <a:cxn ang="0">
                  <a:pos x="27" y="14"/>
                </a:cxn>
                <a:cxn ang="0">
                  <a:pos x="27" y="37"/>
                </a:cxn>
                <a:cxn ang="0">
                  <a:pos x="18" y="28"/>
                </a:cxn>
                <a:cxn ang="0">
                  <a:pos x="27" y="19"/>
                </a:cxn>
                <a:cxn ang="0">
                  <a:pos x="36" y="28"/>
                </a:cxn>
                <a:cxn ang="0">
                  <a:pos x="27" y="37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5" y="13"/>
                    <a:pt x="55" y="28"/>
                  </a:cubicBezTo>
                  <a:cubicBezTo>
                    <a:pt x="55" y="43"/>
                    <a:pt x="42" y="55"/>
                    <a:pt x="27" y="55"/>
                  </a:cubicBezTo>
                  <a:close/>
                  <a:moveTo>
                    <a:pt x="27" y="5"/>
                  </a:moveTo>
                  <a:cubicBezTo>
                    <a:pt x="15" y="5"/>
                    <a:pt x="4" y="15"/>
                    <a:pt x="4" y="28"/>
                  </a:cubicBezTo>
                  <a:cubicBezTo>
                    <a:pt x="4" y="40"/>
                    <a:pt x="15" y="51"/>
                    <a:pt x="27" y="51"/>
                  </a:cubicBezTo>
                  <a:cubicBezTo>
                    <a:pt x="40" y="51"/>
                    <a:pt x="50" y="40"/>
                    <a:pt x="50" y="28"/>
                  </a:cubicBezTo>
                  <a:cubicBezTo>
                    <a:pt x="50" y="15"/>
                    <a:pt x="40" y="5"/>
                    <a:pt x="27" y="5"/>
                  </a:cubicBezTo>
                  <a:close/>
                  <a:moveTo>
                    <a:pt x="27" y="46"/>
                  </a:moveTo>
                  <a:cubicBezTo>
                    <a:pt x="17" y="46"/>
                    <a:pt x="9" y="38"/>
                    <a:pt x="9" y="28"/>
                  </a:cubicBezTo>
                  <a:cubicBezTo>
                    <a:pt x="9" y="18"/>
                    <a:pt x="17" y="9"/>
                    <a:pt x="27" y="9"/>
                  </a:cubicBezTo>
                  <a:cubicBezTo>
                    <a:pt x="37" y="9"/>
                    <a:pt x="45" y="18"/>
                    <a:pt x="45" y="28"/>
                  </a:cubicBezTo>
                  <a:cubicBezTo>
                    <a:pt x="45" y="38"/>
                    <a:pt x="37" y="46"/>
                    <a:pt x="27" y="46"/>
                  </a:cubicBezTo>
                  <a:close/>
                  <a:moveTo>
                    <a:pt x="27" y="14"/>
                  </a:moveTo>
                  <a:cubicBezTo>
                    <a:pt x="20" y="14"/>
                    <a:pt x="13" y="20"/>
                    <a:pt x="13" y="28"/>
                  </a:cubicBezTo>
                  <a:cubicBezTo>
                    <a:pt x="13" y="35"/>
                    <a:pt x="20" y="41"/>
                    <a:pt x="27" y="41"/>
                  </a:cubicBezTo>
                  <a:cubicBezTo>
                    <a:pt x="35" y="41"/>
                    <a:pt x="41" y="35"/>
                    <a:pt x="41" y="28"/>
                  </a:cubicBezTo>
                  <a:cubicBezTo>
                    <a:pt x="41" y="20"/>
                    <a:pt x="35" y="14"/>
                    <a:pt x="27" y="14"/>
                  </a:cubicBezTo>
                  <a:close/>
                  <a:moveTo>
                    <a:pt x="27" y="37"/>
                  </a:moveTo>
                  <a:cubicBezTo>
                    <a:pt x="22" y="37"/>
                    <a:pt x="18" y="33"/>
                    <a:pt x="18" y="28"/>
                  </a:cubicBezTo>
                  <a:cubicBezTo>
                    <a:pt x="18" y="23"/>
                    <a:pt x="22" y="19"/>
                    <a:pt x="27" y="19"/>
                  </a:cubicBezTo>
                  <a:cubicBezTo>
                    <a:pt x="32" y="19"/>
                    <a:pt x="36" y="23"/>
                    <a:pt x="36" y="28"/>
                  </a:cubicBezTo>
                  <a:cubicBezTo>
                    <a:pt x="36" y="33"/>
                    <a:pt x="32" y="37"/>
                    <a:pt x="27" y="3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9" name="TextBox 34"/>
            <p:cNvSpPr txBox="1"/>
            <p:nvPr/>
          </p:nvSpPr>
          <p:spPr>
            <a:xfrm>
              <a:off x="7840467" y="798366"/>
              <a:ext cx="1533067" cy="307777"/>
            </a:xfrm>
            <a:prstGeom prst="rect">
              <a:avLst/>
            </a:prstGeom>
            <a:noFill/>
          </p:spPr>
          <p:txBody>
            <a:bodyPr wrap="none" rIns="360000" anchor="t" anchorCtr="0">
              <a:noAutofit/>
            </a:bodyPr>
            <a:lstStyle/>
            <a:p>
              <a:pPr algn="r"/>
              <a:endParaRPr lang="zh-CN" altLang="en-US" sz="3200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pic>
        <p:nvPicPr>
          <p:cNvPr id="30" name="图片 2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554" y="-104889"/>
            <a:ext cx="2156530" cy="1345784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9569849" y="0"/>
            <a:ext cx="2622151" cy="1240897"/>
            <a:chOff x="9569849" y="0"/>
            <a:chExt cx="2622151" cy="1240897"/>
          </a:xfrm>
        </p:grpSpPr>
        <p:sp>
          <p:nvSpPr>
            <p:cNvPr id="33" name="矩形 32"/>
            <p:cNvSpPr/>
            <p:nvPr/>
          </p:nvSpPr>
          <p:spPr>
            <a:xfrm>
              <a:off x="9569849" y="0"/>
              <a:ext cx="2622151" cy="19796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 rot="5400000">
              <a:off x="11501375" y="550273"/>
              <a:ext cx="1180505" cy="200743"/>
            </a:xfrm>
            <a:prstGeom prst="rect">
              <a:avLst/>
            </a:prstGeom>
            <a:solidFill>
              <a:srgbClr val="FE7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 rot="10800000">
            <a:off x="0" y="5630882"/>
            <a:ext cx="2622151" cy="1240897"/>
            <a:chOff x="1134560" y="5084633"/>
            <a:chExt cx="2622151" cy="1240897"/>
          </a:xfrm>
          <a:solidFill>
            <a:srgbClr val="00A1FF"/>
          </a:solidFill>
        </p:grpSpPr>
        <p:sp>
          <p:nvSpPr>
            <p:cNvPr id="36" name="矩形 35"/>
            <p:cNvSpPr/>
            <p:nvPr/>
          </p:nvSpPr>
          <p:spPr>
            <a:xfrm>
              <a:off x="1134560" y="5084633"/>
              <a:ext cx="2622151" cy="1979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 rot="5400000">
              <a:off x="3066086" y="5634906"/>
              <a:ext cx="1180505" cy="2007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1597599" y="164748"/>
            <a:ext cx="1570758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4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可用性</a:t>
            </a:r>
            <a:endParaRPr lang="zh-CN" altLang="en-US" sz="24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06565" y="578485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/>
            <a:r>
              <a:rPr lang="zh-CN" altLang="en-US" b="1">
                <a:solidFill>
                  <a:schemeClr val="accent6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天气预报</a:t>
            </a:r>
            <a:endParaRPr lang="zh-CN" altLang="en-US" b="1">
              <a:solidFill>
                <a:schemeClr val="accent6">
                  <a:lumMod val="10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036050" y="2397760"/>
            <a:ext cx="254000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defTabSz="914400">
              <a:defRPr/>
            </a:pPr>
            <a:r>
              <a:rPr lang="zh-CN" altLang="en-US" b="1">
                <a:solidFill>
                  <a:schemeClr val="accent2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用户在此页面可以选择自己所在的省市，然后页面会显示近一周的天气预报及今日的空气质量（AQI指数、PM2.5指数）及生活建议</a:t>
            </a:r>
            <a:endParaRPr lang="zh-CN" altLang="en-US" b="1">
              <a:solidFill>
                <a:schemeClr val="accent2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825" y="1127125"/>
            <a:ext cx="2360930" cy="49206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3745" y="1123315"/>
            <a:ext cx="2334260" cy="49244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951" y="1038816"/>
            <a:ext cx="4623049" cy="478036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075508" y="2857434"/>
            <a:ext cx="126188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/>
              <a:t>02</a:t>
            </a:r>
            <a:endParaRPr lang="zh-CN" altLang="en-US" sz="8000" dirty="0"/>
          </a:p>
        </p:txBody>
      </p:sp>
      <p:sp>
        <p:nvSpPr>
          <p:cNvPr id="4" name="矩形 3"/>
          <p:cNvSpPr/>
          <p:nvPr/>
        </p:nvSpPr>
        <p:spPr>
          <a:xfrm>
            <a:off x="7585538" y="2487864"/>
            <a:ext cx="2872578" cy="1531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3600" b="1" dirty="0">
                <a:solidFill>
                  <a:srgbClr val="00A1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开发工作量和技术难度</a:t>
            </a:r>
            <a:endParaRPr lang="zh-CN" altLang="en-US" sz="3600" b="1" dirty="0">
              <a:solidFill>
                <a:srgbClr val="00A1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73" b="28562"/>
          <a:stretch>
            <a:fillRect/>
          </a:stretch>
        </p:blipFill>
        <p:spPr>
          <a:xfrm>
            <a:off x="8721797" y="4753958"/>
            <a:ext cx="3470203" cy="21040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MH" val="20170626211327"/>
  <p:tag name="MH_LIBRARY" val="CONTENTS"/>
  <p:tag name="MH_TYPE" val="NUMBER"/>
  <p:tag name="ID" val="545813"/>
  <p:tag name="MH_ORDER" val="2"/>
  <p:tag name="PA" val="v3.2.0"/>
</p:tagLst>
</file>

<file path=ppt/tags/tag10.xml><?xml version="1.0" encoding="utf-8"?>
<p:tagLst xmlns:p="http://schemas.openxmlformats.org/presentationml/2006/main">
  <p:tag name="PA" val="v3.2.0"/>
</p:tagLst>
</file>

<file path=ppt/tags/tag11.xml><?xml version="1.0" encoding="utf-8"?>
<p:tagLst xmlns:p="http://schemas.openxmlformats.org/presentationml/2006/main">
  <p:tag name="PA" val="v3.2.0"/>
</p:tagLst>
</file>

<file path=ppt/tags/tag12.xml><?xml version="1.0" encoding="utf-8"?>
<p:tagLst xmlns:p="http://schemas.openxmlformats.org/presentationml/2006/main">
  <p:tag name="PA" val="v3.2.0"/>
</p:tagLst>
</file>

<file path=ppt/tags/tag13.xml><?xml version="1.0" encoding="utf-8"?>
<p:tagLst xmlns:p="http://schemas.openxmlformats.org/presentationml/2006/main">
  <p:tag name="PA" val="v3.2.0"/>
</p:tagLst>
</file>

<file path=ppt/tags/tag14.xml><?xml version="1.0" encoding="utf-8"?>
<p:tagLst xmlns:p="http://schemas.openxmlformats.org/presentationml/2006/main">
  <p:tag name="PA" val="v3.2.0"/>
</p:tagLst>
</file>

<file path=ppt/tags/tag15.xml><?xml version="1.0" encoding="utf-8"?>
<p:tagLst xmlns:p="http://schemas.openxmlformats.org/presentationml/2006/main">
  <p:tag name="PA" val="v3.2.0"/>
</p:tagLst>
</file>

<file path=ppt/tags/tag16.xml><?xml version="1.0" encoding="utf-8"?>
<p:tagLst xmlns:p="http://schemas.openxmlformats.org/presentationml/2006/main">
  <p:tag name="PA" val="v3.2.0"/>
</p:tagLst>
</file>

<file path=ppt/tags/tag17.xml><?xml version="1.0" encoding="utf-8"?>
<p:tagLst xmlns:p="http://schemas.openxmlformats.org/presentationml/2006/main">
  <p:tag name="PA" val="v3.2.0"/>
</p:tagLst>
</file>

<file path=ppt/tags/tag18.xml><?xml version="1.0" encoding="utf-8"?>
<p:tagLst xmlns:p="http://schemas.openxmlformats.org/presentationml/2006/main">
  <p:tag name="PA" val="v3.2.0"/>
</p:tagLst>
</file>

<file path=ppt/tags/tag19.xml><?xml version="1.0" encoding="utf-8"?>
<p:tagLst xmlns:p="http://schemas.openxmlformats.org/presentationml/2006/main">
  <p:tag name="PA" val="v3.2.0"/>
</p:tagLst>
</file>

<file path=ppt/tags/tag2.xml><?xml version="1.0" encoding="utf-8"?>
<p:tagLst xmlns:p="http://schemas.openxmlformats.org/presentationml/2006/main">
  <p:tag name="MH" val="20170626211327"/>
  <p:tag name="MH_LIBRARY" val="CONTENTS"/>
  <p:tag name="MH_TYPE" val="ENTRY"/>
  <p:tag name="ID" val="545813"/>
  <p:tag name="MH_ORDER" val="2"/>
  <p:tag name="PA" val="v3.2.0"/>
</p:tagLst>
</file>

<file path=ppt/tags/tag20.xml><?xml version="1.0" encoding="utf-8"?>
<p:tagLst xmlns:p="http://schemas.openxmlformats.org/presentationml/2006/main">
  <p:tag name="KSO_WM_UNIT_PLACING_PICTURE_USER_VIEWPORT" val="{&quot;height&quot;:3313.4519685039368,&quot;width&quot;:5464.886614173228}"/>
</p:tagLst>
</file>

<file path=ppt/tags/tag21.xml><?xml version="1.0" encoding="utf-8"?>
<p:tagLst xmlns:p="http://schemas.openxmlformats.org/presentationml/2006/main">
  <p:tag name="KSO_WM_UNIT_PLACING_PICTURE_USER_VIEWPORT" val="{&quot;height&quot;:2119.3448818897637,&quot;width&quot;:3396.1102362204724}"/>
</p:tagLst>
</file>

<file path=ppt/tags/tag22.xml><?xml version="1.0" encoding="utf-8"?>
<p:tagLst xmlns:p="http://schemas.openxmlformats.org/presentationml/2006/main">
  <p:tag name="KSO_WM_UNIT_PLACING_PICTURE_USER_VIEWPORT" val="{&quot;height&quot;:6160,&quot;width&quot;:14540}"/>
</p:tagLst>
</file>

<file path=ppt/tags/tag23.xml><?xml version="1.0" encoding="utf-8"?>
<p:tagLst xmlns:p="http://schemas.openxmlformats.org/presentationml/2006/main">
  <p:tag name="ISPRING_ULTRA_SCORM_COURSE_ID" val="BAD49515-C54E-40A8-934E-0FE6E8DEECDE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MH_CONTENTSID" val="323"/>
  <p:tag name="MH_SECTIONID" val="324,325,326,327,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wQUAAIACAA5japKFQ6tKGQEAAAHEQAAHQAAAHVuaXZlcnNhbC9jb21tb25fbWVzc2FnZXMubG5nrVhtb9s2EP5eoP+BEFBgA7a0HdCiGBIHtMTYRGTJleg42QsERmJsIpSY6cVt9mm/Zj9sv2RHyk7ivkBSEsA2TMr33PHunrujD48/5wptRFlJXRw5bw/eOEgUqc5ksTpyFuzk5w8OqmpeZFzpQhw5hXbQ8ejli0PFi1XDVwK+v3yB0GEuqgqW1cis7tdIZkfOfJy44WyOg4vEDydhMqYTZ+Tq/IYXt8jXK/1H+cMv7z98fvvu/Y+Hr7eSfYDiGfb9fShkkd696QEUsCj0E0AjfhKQc+aMzOcwuXDBfBoQZ7T9Mkx6HpEzZ2Q+O+UWUUQClsQ+9UhC4yQImfWFTxjxnNGFbtCabwSqNdpI8QnVawGRrGUpUKVkZh+kGjaKRnQp88IZpkESkZhF1GU0DJxRrMvy9icLy5t6rUtQV6FMVvxSiczqhJyxz29KUYFqXkNOIXjVawm/1DmXxUGn6ggvaTBJWBj6cUICb7fjjEiRIa/kRs1AlAjHJAKAkleifIRsYrPMiiOs1DCEKZ1MfXgzY8JUrtYK3vVQO+YEYjAXRZcU5AiJILvieBlGnnEaqEIc3fCq+qTLbC8/HgaqC5gGbggp6LIH4Mxg7IAhxhIqR1mKtO4Cm5E4xhOSjMNzSGTgXThEIjwFup0OkbggMVCExF0yAT6jE2wS3lBsl/87fqXcpLO6RTxNQc64byN1U8GOcSmwwDKtOhimJiYfFxA2iv3v0LhFBe/a1UpuBNhRZqLsVASVxSWeyaKPC/pbcoKpT7wE0soLlwmzJc9ozPktKnSNeLbhRSrQpUh5A7l+C88ymdlnJs5W/1+N/BvxeltVXm0LUuCR81dD7dmrYd8wq6nAproW+U3dpdo4bGv+Y6wwOf1dE/oc/XH6Y5cEOKLh80Smknmj2qr75PjcWTY0Rp1GPNFT/aP13JbEbW0dUyhYY6n7SxDopqZ/QANU/aVocAKK5m2JhhpOi6sBOoNwCxBo9FiMM3DVngln4MIB8ksyjimD2WgpLitZd44dlo1tgL4d2hTmPCVqcU/GS3GlYcJRgm/a6QO6kI10Z0AfDDd7rYJR5oPJAQCu2uQBSCVzsD/rgbmYkZ0H2gK/d5KlblRmyavktS3y4NsmF1+PTVelzu2u4tUuedsmc/wUK9rDRa3S+YD2f8e/3vF5QL/HRykmOHKniYsDl5hB33BV9RQCChhX+CxOfDw24sCFnNfpGprplW6KrCdQO6t75AQD2PbMseBluv7vn397YnxhSbuLtru/DgIBYpsqSO7Afg90Lao/u0AYHu/L2UUfqe3dZifX86rDKGThs9wheNtacp3D1kG3XkjybdAwY9idzoAHsU173ZQwug1BmOHoFGqZncKd0YyX11AImdZqEIp1tUnAepj2++tlUytZiCGyT2sl5sCMzhPsefauDeRTMr1ue2YGN4p0e+lWcOnuC+ZOcQB19gs8kcl6IKBtTbsqBERv1/c033zdqe5Wlf3L4vD1g38w/gdQSwMEFAACAAgAOY2qSiRl/wsdAwAANgwAACcAAAB1bml2ZXJzYWwvZmxhc2hfcHVibGlzaGluZ19zZXR0aW5ncy54bWzVVt1u2jAUvucpLE+9LGm7dutQoKoKaFVbQIVp61VlYkOs+ieLbSi92tPswfYkO46Bgtp16Q/SJhQRH5/znV9/cXx0KwWasNxwrep4t7qDEVOJplyN6/jLoL19iJGxRFEitGJ1rDRGR41KnLmh4CbtM2tB1SCAUaaW2TpOrc1qUTSdTqvcZLnf1cJZwDfVRMsoy5lhyrI8ygSZwZ+dZczgOUIJAHikVnOzRqWCUByQLjR1giFOIXLFfVJEtAUxKY6C2pAkN+NcO0VPtNA5ysfDOn53eOx/C50A1eSSKV8T0wChF9saoZT7KIjo8zuGUsbHKYS7t4/RlFObFq+R14+jhygFdkideJQTDTVQdg4vmSWUWBKWwZ9lt9YsBEFEZ4pIngxgB/n867g5uP581Wtdnp92zq4H3e754LQXgihsonWcOFp3FENA2uUJW/qJibUkSSFusBkRYVgcrYoWaiOt1oLzazTUAmpfWMEYySGjHSLZSjf6N1y1QXMXoxEkImZ1fJxzIjDilgieLI2NGxrLbdH19qomAiwYT4Yu+vjefahOkpLcsNWwFjvG1zxpfNVOUDTTDgl+w5DVCPJ3Et5Shlabg0a5loUUxsciIzh4nHA2ZfSoqOkc8E+OrsCFdGAJs5oJZoOH747foSEb6RxwGZnAZIOcm4BffRZwRoy5ByWLGLf656fN1vVpp9n6tuUTJHRCVPJMcGg4k5ndCD6ZIaXtwg7KkRBnWNEUymmxVya36svbYLh0IrT5rZuxAr3BlmzGy3Ma89cISrtNyaQ4iP5wFdBwBDm0JGDCRgJ0wZVjZQETopBWYoZIArRm/LGecO0MSMIBDtDm5REGe8RVsRoDtYHHnLK8FOTO7t77/YMPHw8/1arRrx8/t580mhN+TxDvLjD+yZOUv6T9h2wYR56lHydtm7t/k7OvWv0yZe10y2h1z8poXYaPQm/lg1AqBCCRcTgUQCOCS24ZfcuReEFbX/UtDjOxmbZuMOfXjPJ/k3JYLa91a/e4OHr0oul3JFdcQiE8hS1vp42D/R24GT66VakA2vpdv1H5DVBLAwQUAAIACAA5japKicSvuLICAABVCgAAIQAAAHVuaXZlcnNhbC9mbGFzaF9za2luX3NldHRpbmdzLnhtbJVWbW/bIBD+vl8RZd/r7jWdRCO1aSZV6tZqrfod2xcbBYMFOF3+/TjAMU7sxsupUnjuebjjuCMlesvE8sNsRjLJpXoGY5goNCItNmP59TxtjJHiIpPCgDAXQqqK8vny40/3IYljnlPJHaipmg3NoAuzcJ8pkhDj2wJtTJDJqqZi/yALeZHSbFso2Yj8bGrlvgbFmdha5uWPxWo9GoAzbe4NVL2c1ldo0yS1Aq0BU/q+Rjur4jQF3ka6dJ+Jmi7U+6c/ku2YZsbJbj6hjclqWkC/yFc3aON8YXfv38oC7X2Bgb/GUr98RhulcroH1d/87ivaqELWTf0/PVIrWWBB+5r3L/Gg4ZLmdvwwq0u0swI8EAY6ewuhPO6sdxEpfI3nnuC4KsmfsK5HDwJeesphuaFcA0napXfqUr49NsYOyIEQQx3pyWb9RBsNS6OawOqwjvcH3pjII1IAOsar5E0FK59wROzjHX+1unVvRZzfAYsSVLALYJRhB3bM37auJ8wI7JjPnOXwKPj+hH7s8Zr2jm9puM2o/F7bq771gqB22darXbVejPSAk6uj0AFoOZXMYakxnRdWAd4aSRzmU0pOciKC7lhBDZPiF/LSvTuMJsmRI7TacGMRwwyHoX5zOdpXOr4vt57Qjv5XoTucX8+MfcSv59QYmpWV/VXS81nQ2SmxhZknwwp8Ji0d1L3YyEjjYo+JKqq2oF6k5FPDCGlAT91e+tEao5MkqgFJhqtMwiZD5RdNlYJa21tj0LZNH/O8khUlt3/mlcEb5H3BiNMrTWm3E5QdujICQgsAVVnZ9qxfeE/VcMM47KCd/AhwBx47GdG2R8fa7cY8wMbEDReQSR0ZHoquU2Je3zEgeLV5DSu8Z0LXG5pqd7Te4J97ltvXDJsvJnkgNFNva+s/LaIF8d/Jf1BLAwQUAAIACAA5japKRnag/PICAABHCwAAJgAAAHVuaXZlcnNhbC9odG1sX3B1Ymxpc2hpbmdfc2V0dGluZ3MueG1szVbdTtswFL7vU1ieuKQBxjZWpUWIgkBjtKKdNq7Qaew2Fo6d2U5LudrT7MH2JDuO29IK1gVEp6mKGh+f850/ny+OD+8yScbcWKFVk+7WdyjhKtFMqFGTfumfbh9QYh0oBlIr3qRKU3LYqsV5MZDCpj3uHKpagjDKNnLXpKlzeSOKJpNJXdjc+F0tC4f4tp7oLMoNt1w5bqJcwhT/3DTnls4QKgDgk2k1M2vVaoTEAemzZoXkRDCMXAmfFMgzl0kaBa0BJLcjowvFjrXUhpjRoEnfHBz531wnILVFxpUviW2h0ItdAxgTPgiQPXHPScrFKMVo9/YpmQjm0vI18vpx9BilxA6Zg0c51lgC5WbwGXfAwEFYBn+O3zk7FwQRmyrIRNLHHeLTb9J2/+bsuntydXF++emm3+lc9M+7IYjSJlrFiaNVRzEGpAuT8IWfGJyDJMW40WYI0vI4WhbN1YZarQTn12SgJZa+tKJkiJHKaZMeGQGSEuFAimSx68CMuDsVEnPwtrv1oXL0ATDkm6RgLF92NN+xvopJ66suJCNTXRApbjlxmmBGRYZvKSfL5SZDo7NSKsE6YqVgnIwFn3B2WFZpBvgnR9foIivQEg9fLrkLHr4X4p4M+FAbxOUwxqOKcmEDfv1ZwDlY+wAK8xi3ehfn7ZOb88v2ybctnyCwMajkmeDYQp7lbiP4MCVKu7kdliOBwvKyKUywcq9KbvWXt8GKrJChza/djCXoDbZkM16e05i/RlDZbQrjchD9cJXQOIICWxIwcSPBcReq4FUBE1BEKzklkCBRWT/WY6ELi5IwwAHavjzCYE+EKlcj/HKgR8O4qQS5s7v3dv/d+w8HHxv16NePn9trjWYU3pXg3QUOP15L4gsif8yGceS582kadqb4Vyx8fdKrUqjLThWtzqcqWleB5rtLFF8pBKSFUTjmSAxSZMJx9ppNfkGj1n8vQxtfqVEbzGLtcft/kwirxfVo5T4UR09e2GooX738tmq/AVBLAwQUAAIACAA5japKRfj+kpgBAAAfBgAAHwAAAHVuaXZlcnNhbC9odG1sX3NraW5fc2V0dGluZ3MuanONlE1vwjAMhu/8iiq7Toh9dtsNDSZN4jBp3KYd0mJKRZpUSdrRIf776vDRJk0H8YW+PH0du7K3g6A+JCbBS7A1v83zh/1sNEBNywKubZ316BnqRLF0AfM0A5ZyIA5SHl89ybuG8BkTbkyj6hNtVcuPCPxnSZlq47nHQno05dFKn+GPB9z4wF+rtENZ+5JafY4KrQUfxoJr4HrIhcyoYcjVmzntCh1YlCDPoEsag2UamtNHNo4PIUabi0WWU17NRCKGEY3XiRQFX/TlX1U5yPqLr/fA6Dl8nVp2LFX6XUPmJp4+YfSTuQSl4JD3cYrhhRmNgLV8R+b8g1rG3YIcukxVqo/0+AajTec0gU6XnsYYNsZrr043Q4wup2Gj98TdLYZFMFqB7FhN7jEsUORFfsEHzKVIsCMdtNvzE8oEXaQ8OaQeYXg5vCza9nWvKdRcf0KsERLOCK08E5n1bY4Lxl57B1c5WWe+mWc+kfvE/mXlis0Wsu6j3UWCz18BoVrTeJXV+6FejnUjqFyDnAvB6gK+z13VzTXY/QFQSwMEFAACAAgAOY2qSj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OY2qSgzStqxuAAAAbgAAABwAAAB1bml2ZXJzYWwvbG9jYWxfc2V0dGluZ3MueG1ss7GvyM1RKEstKs7Mz7NVMtQzUFJIzUvOT8nMS7dVCg1x07VQUiguScxLSczJz0u1VcrLV1Kwt+OyyclPTswJTi0pASosVijISaxMLQpJzQUySlL9EnOBKp+2rnjZvEJBV+HJ/nXPpuxU0rfjAg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OY2qSjXb2a1oAQAA8wIAACkAAAB1bml2ZXJzYWwvc2tpbl9jdXN0b21pemF0aW9uX3NldHRpbmdzLnhtbI1S22obMRB9z1eI/IAljW4LW4OuxZCHQhPyvPWqYYmjLSuFhKKPrzatcdy6tJqnmXPmDDM6fX6ckn3OZX6avg9lmtPnWMqUHvL2CqF+Px/m5dMScyx5c6rcT2mcX3bp67zWWjWXIY3DMtoVzVuMwttDSmrlVMuYYRRJ5qlXyHluG9aB68A2zFFi+81vEj91l7iPqVxW7Tdn6J8Nu5TjUnZpjK9bOGe/h843+LgM49R4eSvYGvU4tTq2BmKES+4r1QAgkOWOOFyl7KQmyGPGMVSjKFBAhHPSiUok5dCy0ImmwnwnEJOMUVepp60baW0ctVVCR4hu07zqbA3BSIwRIQSYq1xAMBg1NjQNDWo9IDgwIKo2mihAwQYTWPXOC8uRol5gXJkxgPHpuKft3p/rVP3vdY7n/IfgxS+4iK7e2lwwV79/XpZGvo1P3w5DiejLkONu/HAd7m5urn958s2/R8Zq1LbxX339A1BLAwQUAAIACAA5japK0TugVX0BAABlFwAAFwAAAHVuaXZlcnNhbC91bml2ZXJzYWwucG5n6wzwc+flkuJiYGDg9fRwCWJgYOlhYGDO52ADiuxXdOQFUozFQe5ODOvOybwEcljSHX0dGRg29nP/SWQF8jkLPCKLGRj4DoMw4/H8FSkMDGK/PF0cQyri3t42XLU6QMIt8Ln9PhOzMKUlnEsEg37e43xyb/dBwSNfD67695jFzEK2ftv73xvXvd6oc/r22zJmoJkPuGt/nc9wXMz5966/wa1tb78kAwUZ9t3PcJ6/t/ni448WtRxA/oHSHrcvfG7rr7/+wgiSv24cddHkX7C1NROQU2C7WNT3s818OZDUjnkXu5ZtZgYrUpUAiQg0CYJ4iqOcUc4oZ5QzyhnljHJGOaOcUc4oZ5QzyhnljHJGOaOcUc4oZ5QzyhkWHMOzn2uqQIwHVW7as66V2trCx4p/70MaK378f1uudS0DdJDZ5BufW/L333+/KIJE7udvWXi+runijc8/baalWv4FDUU3vDeOupDhtN+6rz4+aMUn1e8MSSClnq5+LuucEpoAUEsDBBQAAgAIADmNqkohgr+ESgAAAGsAAAAbAAAAdW5pdmVyc2FsL3VuaXZlcnNhbC5wbmcueG1ss7GvyM1RKEstKs7Mz7NVMtQzULK34+WyKShKLctMLVeoAIoBBSFASaESyDVCcMszU0oyQCpMDBCCGamZ6RkltkoWpqZwQX2gmQBQSwECAAAUAAIACABDlFdHDcAxHsABAADaAwAADwAAAAAAAAABAAAAAAAAAAAAbm9uZS9wbGF5ZXIueG1sUEsBAgAAFAACAAgAOY2qShUOrShkBAAABxEAAB0AAAAAAAAAAQAAAAAA7QEAAHVuaXZlcnNhbC9jb21tb25fbWVzc2FnZXMubG5nUEsBAgAAFAACAAgAOY2qSiRl/wsdAwAANgwAACcAAAAAAAAAAQAAAAAAjAYAAHVuaXZlcnNhbC9mbGFzaF9wdWJsaXNoaW5nX3NldHRpbmdzLnhtbFBLAQIAABQAAgAIADmNqkqJxK+4sgIAAFUKAAAhAAAAAAAAAAEAAAAAAO4JAAB1bml2ZXJzYWwvZmxhc2hfc2tpbl9zZXR0aW5ncy54bWxQSwECAAAUAAIACAA5japKRnag/PICAABHCwAAJgAAAAAAAAABAAAAAADfDAAAdW5pdmVyc2FsL2h0bWxfcHVibGlzaGluZ19zZXR0aW5ncy54bWxQSwECAAAUAAIACAA5japKRfj+kpgBAAAfBgAAHwAAAAAAAAABAAAAAAAVEAAAdW5pdmVyc2FsL2h0bWxfc2tpbl9zZXR0aW5ncy5qc1BLAQIAABQAAgAIADmNqko9PC/RwQAAAOUBAAAaAAAAAAAAAAEAAAAAAOoRAAB1bml2ZXJzYWwvaTE4bl9wcmVzZXRzLnhtbFBLAQIAABQAAgAIADmNqkoM0rasbgAAAG4AAAAcAAAAAAAAAAEAAAAAAOMSAAB1bml2ZXJzYWwvbG9jYWxfc2V0dGluZ3MueG1sUEsBAgAAFAACAAgARJRXRyO0Tvv7AgAAsAgAABQAAAAAAAAAAQAAAAAAixMAAHVuaXZlcnNhbC9wbGF5ZXIueG1sUEsBAgAAFAACAAgAOY2qSjXb2a1oAQAA8wIAACkAAAAAAAAAAQAAAAAAuBYAAHVuaXZlcnNhbC9za2luX2N1c3RvbWl6YXRpb25fc2V0dGluZ3MueG1sUEsBAgAAFAACAAgAOY2qStE7oFV9AQAAZRcAABcAAAAAAAAAAAAAAAAAZxgAAHVuaXZlcnNhbC91bml2ZXJzYWwucG5nUEsBAgAAFAACAAgAOY2qSiGCv4RKAAAAawAAABsAAAAAAAAAAQAAAAAAGRoAAHVuaXZlcnNhbC91bml2ZXJzYWwucG5nLnhtbFBLBQYAAAAADAAMAIYDAACcGgAAAAA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韩范手绘精致创意PPT"/>
</p:tagLst>
</file>

<file path=ppt/tags/tag3.xml><?xml version="1.0" encoding="utf-8"?>
<p:tagLst xmlns:p="http://schemas.openxmlformats.org/presentationml/2006/main">
  <p:tag name="MH" val="20170626211327"/>
  <p:tag name="MH_LIBRARY" val="CONTENTS"/>
  <p:tag name="MH_TYPE" val="NUMBER"/>
  <p:tag name="ID" val="545813"/>
  <p:tag name="MH_ORDER" val="3"/>
  <p:tag name="PA" val="v3.2.0"/>
</p:tagLst>
</file>

<file path=ppt/tags/tag4.xml><?xml version="1.0" encoding="utf-8"?>
<p:tagLst xmlns:p="http://schemas.openxmlformats.org/presentationml/2006/main">
  <p:tag name="MH" val="20170626211327"/>
  <p:tag name="MH_LIBRARY" val="CONTENTS"/>
  <p:tag name="MH_TYPE" val="ENTRY"/>
  <p:tag name="ID" val="545813"/>
  <p:tag name="MH_ORDER" val="3"/>
  <p:tag name="PA" val="v3.2.0"/>
</p:tagLst>
</file>

<file path=ppt/tags/tag5.xml><?xml version="1.0" encoding="utf-8"?>
<p:tagLst xmlns:p="http://schemas.openxmlformats.org/presentationml/2006/main">
  <p:tag name="MH" val="20170626211327"/>
  <p:tag name="MH_LIBRARY" val="CONTENTS"/>
  <p:tag name="MH_TYPE" val="NUMBER"/>
  <p:tag name="ID" val="545813"/>
  <p:tag name="MH_ORDER" val="4"/>
  <p:tag name="PA" val="v3.2.0"/>
</p:tagLst>
</file>

<file path=ppt/tags/tag6.xml><?xml version="1.0" encoding="utf-8"?>
<p:tagLst xmlns:p="http://schemas.openxmlformats.org/presentationml/2006/main">
  <p:tag name="MH" val="20170626211327"/>
  <p:tag name="MH_LIBRARY" val="CONTENTS"/>
  <p:tag name="MH_TYPE" val="ENTRY"/>
  <p:tag name="ID" val="545813"/>
  <p:tag name="MH_ORDER" val="4"/>
  <p:tag name="PA" val="v3.2.0"/>
</p:tagLst>
</file>

<file path=ppt/tags/tag7.xml><?xml version="1.0" encoding="utf-8"?>
<p:tagLst xmlns:p="http://schemas.openxmlformats.org/presentationml/2006/main">
  <p:tag name="MH" val="20170626211327"/>
  <p:tag name="MH_LIBRARY" val="CONTENTS"/>
  <p:tag name="MH_TYPE" val="NUMBER"/>
  <p:tag name="ID" val="545813"/>
  <p:tag name="MH_ORDER" val="1"/>
  <p:tag name="PA" val="v3.2.0"/>
</p:tagLst>
</file>

<file path=ppt/tags/tag8.xml><?xml version="1.0" encoding="utf-8"?>
<p:tagLst xmlns:p="http://schemas.openxmlformats.org/presentationml/2006/main">
  <p:tag name="MH" val="20170626211327"/>
  <p:tag name="MH_LIBRARY" val="CONTENTS"/>
  <p:tag name="MH_TYPE" val="ENTRY"/>
  <p:tag name="ID" val="545813"/>
  <p:tag name="MH_ORDER" val="1"/>
  <p:tag name="PA" val="v3.2.0"/>
</p:tagLst>
</file>

<file path=ppt/tags/tag9.xml><?xml version="1.0" encoding="utf-8"?>
<p:tagLst xmlns:p="http://schemas.openxmlformats.org/presentationml/2006/main">
  <p:tag name="PA" val="v3.2.0"/>
</p:tagLst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平面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积分</Template>
  <TotalTime>0</TotalTime>
  <Words>1554</Words>
  <Application>WPS 演示</Application>
  <PresentationFormat>宽屏</PresentationFormat>
  <Paragraphs>188</Paragraphs>
  <Slides>24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42" baseType="lpstr">
      <vt:lpstr>Arial</vt:lpstr>
      <vt:lpstr>宋体</vt:lpstr>
      <vt:lpstr>Wingdings</vt:lpstr>
      <vt:lpstr>Wingdings 2</vt:lpstr>
      <vt:lpstr>Wingdings 3</vt:lpstr>
      <vt:lpstr>Arial</vt:lpstr>
      <vt:lpstr>微软雅黑</vt:lpstr>
      <vt:lpstr>Calibri</vt:lpstr>
      <vt:lpstr>汉仪青云简</vt:lpstr>
      <vt:lpstr>Arial Unicode MS</vt:lpstr>
      <vt:lpstr>方正姚体</vt:lpstr>
      <vt:lpstr>Trebuchet MS</vt:lpstr>
      <vt:lpstr>华文新魏</vt:lpstr>
      <vt:lpstr>等线</vt:lpstr>
      <vt:lpstr>Edwardian Script ITC</vt:lpstr>
      <vt:lpstr>Calibri Light</vt:lpstr>
      <vt:lpstr>HDOfficeLightV0</vt:lpstr>
      <vt:lpstr>平面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韩范手绘精致创意PPT</dc:title>
  <dc:creator>李佳宇</dc:creator>
  <cp:lastModifiedBy>86135</cp:lastModifiedBy>
  <cp:revision>238</cp:revision>
  <dcterms:created xsi:type="dcterms:W3CDTF">2017-05-12T01:42:00Z</dcterms:created>
  <dcterms:modified xsi:type="dcterms:W3CDTF">2021-12-31T01:22:47Z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B71674D3E05149DA8DD8F4A311437A20</vt:lpwstr>
  </property>
  <property fmtid="{D5CDD505-2E9C-101B-9397-08002B2CF9AE}" pid="3" name="KSOProductBuildVer">
    <vt:lpwstr>2052-11.1.0.11194</vt:lpwstr>
  </property>
</Properties>
</file>

<file path=docProps/thumbnail.jpeg>
</file>